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17"/>
  </p:notesMasterIdLst>
  <p:sldIdLst>
    <p:sldId id="296" r:id="rId3"/>
    <p:sldId id="297" r:id="rId4"/>
    <p:sldId id="298" r:id="rId5"/>
    <p:sldId id="330" r:id="rId6"/>
    <p:sldId id="299" r:id="rId7"/>
    <p:sldId id="331" r:id="rId8"/>
    <p:sldId id="333" r:id="rId9"/>
    <p:sldId id="332" r:id="rId10"/>
    <p:sldId id="334" r:id="rId11"/>
    <p:sldId id="335" r:id="rId12"/>
    <p:sldId id="336" r:id="rId13"/>
    <p:sldId id="337" r:id="rId14"/>
    <p:sldId id="338" r:id="rId15"/>
    <p:sldId id="339"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34">
          <p15:clr>
            <a:srgbClr val="A4A3A4"/>
          </p15:clr>
        </p15:guide>
        <p15:guide id="2" pos="3885">
          <p15:clr>
            <a:srgbClr val="A4A3A4"/>
          </p15:clr>
        </p15:guide>
        <p15:guide id="3" pos="1391">
          <p15:clr>
            <a:srgbClr val="A4A3A4"/>
          </p15:clr>
        </p15:guide>
        <p15:guide id="4" orient="horz" pos="4133">
          <p15:clr>
            <a:srgbClr val="A4A3A4"/>
          </p15:clr>
        </p15:guide>
        <p15:guide id="5" pos="1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Melvin Trinidad" initials="PMT" lastIdx="1" clrIdx="0">
    <p:extLst>
      <p:ext uri="{19B8F6BF-5375-455C-9EA6-DF929625EA0E}">
        <p15:presenceInfo xmlns:p15="http://schemas.microsoft.com/office/powerpoint/2012/main" userId="881f610a-2180-49b0-92c9-8043404934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3666"/>
    <a:srgbClr val="2DBBB1"/>
    <a:srgbClr val="F56D00"/>
    <a:srgbClr val="861334"/>
    <a:srgbClr val="21A6B9"/>
    <a:srgbClr val="195783"/>
    <a:srgbClr val="901C5F"/>
    <a:srgbClr val="D92F42"/>
    <a:srgbClr val="F5B23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87591" autoAdjust="0"/>
  </p:normalViewPr>
  <p:slideViewPr>
    <p:cSldViewPr snapToGrid="0" showGuides="1">
      <p:cViewPr varScale="1">
        <p:scale>
          <a:sx n="69" d="100"/>
          <a:sy n="69" d="100"/>
        </p:scale>
        <p:origin x="1166" y="58"/>
      </p:cViewPr>
      <p:guideLst>
        <p:guide orient="horz" pos="3634"/>
        <p:guide pos="3885"/>
        <p:guide pos="1391"/>
        <p:guide orient="horz" pos="4133"/>
        <p:guide pos="1640"/>
      </p:guideLst>
    </p:cSldViewPr>
  </p:slideViewPr>
  <p:notesTextViewPr>
    <p:cViewPr>
      <p:scale>
        <a:sx n="1" d="1"/>
        <a:sy n="1" d="1"/>
      </p:scale>
      <p:origin x="0" y="0"/>
    </p:cViewPr>
  </p:notesTextViewPr>
  <p:sorterViewPr>
    <p:cViewPr>
      <p:scale>
        <a:sx n="66" d="100"/>
        <a:sy n="66" d="100"/>
      </p:scale>
      <p:origin x="0" y="-20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13T20:18:19.372"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2A855-7593-4611-B68F-743CABA2A204}" type="datetimeFigureOut">
              <a:rPr lang="zh-CN" altLang="en-US" smtClean="0"/>
              <a:t>2023/3/15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48809-FACE-4C0F-9C03-A95A9C04981C}" type="slidenum">
              <a:rPr lang="zh-CN" altLang="en-US" smtClean="0"/>
              <a:t>‹Nº›</a:t>
            </a:fld>
            <a:endParaRPr lang="zh-CN" altLang="en-US"/>
          </a:p>
        </p:txBody>
      </p:sp>
    </p:spTree>
    <p:extLst>
      <p:ext uri="{BB962C8B-B14F-4D97-AF65-F5344CB8AC3E}">
        <p14:creationId xmlns:p14="http://schemas.microsoft.com/office/powerpoint/2010/main" val="192627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3</a:t>
            </a:fld>
            <a:endParaRPr lang="zh-CN" altLang="en-US"/>
          </a:p>
        </p:txBody>
      </p:sp>
    </p:spTree>
    <p:extLst>
      <p:ext uri="{BB962C8B-B14F-4D97-AF65-F5344CB8AC3E}">
        <p14:creationId xmlns:p14="http://schemas.microsoft.com/office/powerpoint/2010/main" val="1126406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DO" dirty="0"/>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12</a:t>
            </a:fld>
            <a:endParaRPr lang="zh-CN" altLang="en-US"/>
          </a:p>
        </p:txBody>
      </p:sp>
    </p:spTree>
    <p:extLst>
      <p:ext uri="{BB962C8B-B14F-4D97-AF65-F5344CB8AC3E}">
        <p14:creationId xmlns:p14="http://schemas.microsoft.com/office/powerpoint/2010/main" val="179306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Los nombres de ruta absolutos siempre empiezan en el directorio raíz y son únicos</a:t>
            </a:r>
          </a:p>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En UNIX, los componentes de la ruta van separados por </a:t>
            </a:r>
            <a:r>
              <a:rPr lang="es-ES" sz="1200" b="0" i="1" u="none" strike="noStrike" kern="1200" baseline="0" dirty="0">
                <a:solidFill>
                  <a:schemeClr val="tx1"/>
                </a:solidFill>
                <a:latin typeface="+mn-lt"/>
                <a:ea typeface="+mn-ea"/>
                <a:cs typeface="+mn-cs"/>
              </a:rPr>
              <a:t>/</a:t>
            </a:r>
            <a:r>
              <a:rPr lang="es-ES" sz="1200" b="0" i="0" u="none" strike="noStrike" kern="1200" baseline="0" dirty="0">
                <a:solidFill>
                  <a:schemeClr val="tx1"/>
                </a:solidFill>
                <a:latin typeface="+mn-lt"/>
                <a:ea typeface="+mn-ea"/>
                <a:cs typeface="+mn-cs"/>
              </a:rPr>
              <a:t>. En Windows el separador es \. En MULTICS era &gt;</a:t>
            </a:r>
            <a:endParaRPr lang="es-DO" dirty="0"/>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13</a:t>
            </a:fld>
            <a:endParaRPr lang="zh-CN" altLang="en-US"/>
          </a:p>
        </p:txBody>
      </p:sp>
    </p:spTree>
    <p:extLst>
      <p:ext uri="{BB962C8B-B14F-4D97-AF65-F5344CB8AC3E}">
        <p14:creationId xmlns:p14="http://schemas.microsoft.com/office/powerpoint/2010/main" val="177413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DO" dirty="0"/>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14</a:t>
            </a:fld>
            <a:endParaRPr lang="zh-CN" altLang="en-US"/>
          </a:p>
        </p:txBody>
      </p:sp>
    </p:spTree>
    <p:extLst>
      <p:ext uri="{BB962C8B-B14F-4D97-AF65-F5344CB8AC3E}">
        <p14:creationId xmlns:p14="http://schemas.microsoft.com/office/powerpoint/2010/main" val="173024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4</a:t>
            </a:fld>
            <a:endParaRPr lang="zh-CN" altLang="en-US"/>
          </a:p>
        </p:txBody>
      </p:sp>
    </p:spTree>
    <p:extLst>
      <p:ext uri="{BB962C8B-B14F-4D97-AF65-F5344CB8AC3E}">
        <p14:creationId xmlns:p14="http://schemas.microsoft.com/office/powerpoint/2010/main" val="338948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dirty="0"/>
              <a:t>Subdirectorios son los que están dentro de otro directorio.</a:t>
            </a:r>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5</a:t>
            </a:fld>
            <a:endParaRPr lang="zh-CN" altLang="en-US"/>
          </a:p>
        </p:txBody>
      </p:sp>
    </p:spTree>
    <p:extLst>
      <p:ext uri="{BB962C8B-B14F-4D97-AF65-F5344CB8AC3E}">
        <p14:creationId xmlns:p14="http://schemas.microsoft.com/office/powerpoint/2010/main" val="174460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Esta diseño sin duda se hizo para mantener simple el diseño del software.</a:t>
            </a:r>
          </a:p>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Las ventajas de este esquema son su simpleza y la habilidad de localizar archivos con rapidez</a:t>
            </a:r>
          </a:p>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A menudo se utiliza en dispositivos incrustados simples como teléfonos, cámaras digitales y algunos reproductores de música portátiles.</a:t>
            </a:r>
            <a:endParaRPr lang="es-DO" dirty="0"/>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6</a:t>
            </a:fld>
            <a:endParaRPr lang="zh-CN" altLang="en-US"/>
          </a:p>
        </p:txBody>
      </p:sp>
    </p:spTree>
    <p:extLst>
      <p:ext uri="{BB962C8B-B14F-4D97-AF65-F5344CB8AC3E}">
        <p14:creationId xmlns:p14="http://schemas.microsoft.com/office/powerpoint/2010/main" val="133913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altLang="zh-CN" sz="1200" kern="100" dirty="0">
                <a:solidFill>
                  <a:srgbClr val="FFFFFF"/>
                </a:solidFill>
                <a:ea typeface="微软雅黑 Light" panose="020B0502040204020203" pitchFamily="34" charset="-122"/>
                <a:cs typeface="Times New Roman" panose="02020603050405020304" pitchFamily="18" charset="0"/>
              </a:rPr>
              <a:t>Los directorios están organizados de manera jerárquica partiendo de un directorio raíz del que van colgando el resto de directorios.</a:t>
            </a:r>
            <a:endParaRPr lang="es-DO" dirty="0"/>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7</a:t>
            </a:fld>
            <a:endParaRPr lang="zh-CN" altLang="en-US"/>
          </a:p>
        </p:txBody>
      </p:sp>
    </p:spTree>
    <p:extLst>
      <p:ext uri="{BB962C8B-B14F-4D97-AF65-F5344CB8AC3E}">
        <p14:creationId xmlns:p14="http://schemas.microsoft.com/office/powerpoint/2010/main" val="226240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altLang="zh-CN" sz="1200" kern="100" dirty="0">
                <a:solidFill>
                  <a:srgbClr val="FFFFFF"/>
                </a:solidFill>
                <a:ea typeface="微软雅黑 Light" panose="020B0502040204020203" pitchFamily="34" charset="-122"/>
                <a:cs typeface="Times New Roman" panose="02020603050405020304" pitchFamily="18" charset="0"/>
              </a:rPr>
              <a:t>Los directorios están organizados de manera jerárquica partiendo de un directorio raíz del que van colgando el resto de directorios.</a:t>
            </a:r>
            <a:endParaRPr lang="es-DO" dirty="0"/>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8</a:t>
            </a:fld>
            <a:endParaRPr lang="zh-CN" altLang="en-US"/>
          </a:p>
        </p:txBody>
      </p:sp>
    </p:spTree>
    <p:extLst>
      <p:ext uri="{BB962C8B-B14F-4D97-AF65-F5344CB8AC3E}">
        <p14:creationId xmlns:p14="http://schemas.microsoft.com/office/powerpoint/2010/main" val="143111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a:solidFill>
                  <a:schemeClr val="tx1"/>
                </a:solidFill>
                <a:latin typeface="+mn-lt"/>
                <a:ea typeface="+mn-ea"/>
                <a:cs typeface="+mn-cs"/>
              </a:rPr>
              <a:t>Casi todos los sistemas de archivos modernos se organizan de esta manera.</a:t>
            </a:r>
            <a:endParaRPr lang="es-DO" dirty="0"/>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9</a:t>
            </a:fld>
            <a:endParaRPr lang="zh-CN" altLang="en-US"/>
          </a:p>
        </p:txBody>
      </p:sp>
    </p:spTree>
    <p:extLst>
      <p:ext uri="{BB962C8B-B14F-4D97-AF65-F5344CB8AC3E}">
        <p14:creationId xmlns:p14="http://schemas.microsoft.com/office/powerpoint/2010/main" val="420613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u="none" dirty="0">
                <a:solidFill>
                  <a:schemeClr val="tx1"/>
                </a:solidFill>
              </a:rPr>
              <a:t>Ruta es la forma de referenciar un archivo informático o directorio en un sistema de archivos de un sistema operativo determinado.</a:t>
            </a:r>
            <a:endParaRPr lang="es-DO" u="none" dirty="0">
              <a:solidFill>
                <a:schemeClr val="tx1"/>
              </a:solidFill>
            </a:endParaRPr>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10</a:t>
            </a:fld>
            <a:endParaRPr lang="zh-CN" altLang="en-US"/>
          </a:p>
        </p:txBody>
      </p:sp>
    </p:spTree>
    <p:extLst>
      <p:ext uri="{BB962C8B-B14F-4D97-AF65-F5344CB8AC3E}">
        <p14:creationId xmlns:p14="http://schemas.microsoft.com/office/powerpoint/2010/main" val="360197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Los nombres de ruta absolutos siempre empiezan en el directorio raíz y son únicos</a:t>
            </a:r>
          </a:p>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En UNIX, los componentes de la ruta van separados por </a:t>
            </a:r>
            <a:r>
              <a:rPr lang="es-ES" sz="1200" b="0" i="1" u="none" strike="noStrike" kern="1200" baseline="0" dirty="0">
                <a:solidFill>
                  <a:schemeClr val="tx1"/>
                </a:solidFill>
                <a:latin typeface="+mn-lt"/>
                <a:ea typeface="+mn-ea"/>
                <a:cs typeface="+mn-cs"/>
              </a:rPr>
              <a:t>/</a:t>
            </a:r>
            <a:r>
              <a:rPr lang="es-ES" sz="1200" b="0" i="0" u="none" strike="noStrike" kern="1200" baseline="0" dirty="0">
                <a:solidFill>
                  <a:schemeClr val="tx1"/>
                </a:solidFill>
                <a:latin typeface="+mn-lt"/>
                <a:ea typeface="+mn-ea"/>
                <a:cs typeface="+mn-cs"/>
              </a:rPr>
              <a:t>. En Windows el separador es \. En MULTICS era &gt;</a:t>
            </a:r>
            <a:endParaRPr lang="es-DO" dirty="0"/>
          </a:p>
        </p:txBody>
      </p:sp>
      <p:sp>
        <p:nvSpPr>
          <p:cNvPr id="4" name="Marcador de número de diapositiva 3"/>
          <p:cNvSpPr>
            <a:spLocks noGrp="1"/>
          </p:cNvSpPr>
          <p:nvPr>
            <p:ph type="sldNum" sz="quarter" idx="10"/>
          </p:nvPr>
        </p:nvSpPr>
        <p:spPr/>
        <p:txBody>
          <a:bodyPr/>
          <a:lstStyle/>
          <a:p>
            <a:fld id="{C3F48809-FACE-4C0F-9C03-A95A9C04981C}" type="slidenum">
              <a:rPr lang="zh-CN" altLang="en-US" smtClean="0"/>
              <a:t>11</a:t>
            </a:fld>
            <a:endParaRPr lang="zh-CN" altLang="en-US"/>
          </a:p>
        </p:txBody>
      </p:sp>
    </p:spTree>
    <p:extLst>
      <p:ext uri="{BB962C8B-B14F-4D97-AF65-F5344CB8AC3E}">
        <p14:creationId xmlns:p14="http://schemas.microsoft.com/office/powerpoint/2010/main" val="361806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55347FF-8464-45B7-95D7-91A658E146A5}" type="datetimeFigureOut">
              <a:rPr lang="zh-CN" altLang="en-US" smtClean="0"/>
              <a:t>2023/3/15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7D4C5F-08A5-4F3B-A240-1C3F95DF9884}" type="slidenum">
              <a:rPr lang="zh-CN" altLang="en-US" smtClean="0"/>
              <a:t>‹Nº›</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3001051"/>
            <a:ext cx="3288633" cy="1658916"/>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408767"/>
            <a:ext cx="3269916"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40" name="Picture Placeholder 7"/>
          <p:cNvSpPr>
            <a:spLocks noGrp="1"/>
          </p:cNvSpPr>
          <p:nvPr>
            <p:ph type="pic" sz="quarter" idx="22" hasCustomPrompt="1"/>
          </p:nvPr>
        </p:nvSpPr>
        <p:spPr>
          <a:xfrm>
            <a:off x="4442326" y="3001051"/>
            <a:ext cx="3288633" cy="1658916"/>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3001051"/>
            <a:ext cx="3288633" cy="1658916"/>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7" name="Rectangle 16"/>
          <p:cNvSpPr/>
          <p:nvPr userDrawn="1"/>
        </p:nvSpPr>
        <p:spPr>
          <a:xfrm>
            <a:off x="4461043" y="1408767"/>
            <a:ext cx="3269916"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19" name="Rectangle 18"/>
          <p:cNvSpPr/>
          <p:nvPr userDrawn="1"/>
        </p:nvSpPr>
        <p:spPr>
          <a:xfrm>
            <a:off x="8026402" y="1408767"/>
            <a:ext cx="3269916"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1" name="Text Placeholder 3"/>
          <p:cNvSpPr>
            <a:spLocks noGrp="1"/>
          </p:cNvSpPr>
          <p:nvPr>
            <p:ph type="body" sz="half" idx="16" hasCustomPrompt="1"/>
          </p:nvPr>
        </p:nvSpPr>
        <p:spPr>
          <a:xfrm>
            <a:off x="876966" y="4723067"/>
            <a:ext cx="3288633" cy="508973"/>
          </a:xfrm>
          <a:prstGeom prst="rect">
            <a:avLst/>
          </a:prstGeom>
        </p:spPr>
        <p:txBody>
          <a:bodyPr wrap="square" lIns="0" tIns="0" rIns="0" bIns="0" anchor="ctr">
            <a:noAutofit/>
          </a:bodyPr>
          <a:lstStyle>
            <a:lvl1pPr marL="0" indent="0" algn="ctr">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p:nvPr>
        </p:nvSpPr>
        <p:spPr>
          <a:xfrm>
            <a:off x="895685"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4" hasCustomPrompt="1"/>
          </p:nvPr>
        </p:nvSpPr>
        <p:spPr>
          <a:xfrm>
            <a:off x="4442325" y="4723067"/>
            <a:ext cx="3288633" cy="508973"/>
          </a:xfrm>
          <a:prstGeom prst="rect">
            <a:avLst/>
          </a:prstGeom>
        </p:spPr>
        <p:txBody>
          <a:bodyPr wrap="square" lIns="0" tIns="0" rIns="0" bIns="0" anchor="ctr">
            <a:noAutofit/>
          </a:bodyPr>
          <a:lstStyle>
            <a:lvl1pPr marL="0" indent="0" algn="ctr">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Text Placeholder 3"/>
          <p:cNvSpPr>
            <a:spLocks noGrp="1"/>
          </p:cNvSpPr>
          <p:nvPr>
            <p:ph type="body" sz="half" idx="25"/>
          </p:nvPr>
        </p:nvSpPr>
        <p:spPr>
          <a:xfrm>
            <a:off x="4461043"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1" name="Text Placeholder 3"/>
          <p:cNvSpPr>
            <a:spLocks noGrp="1"/>
          </p:cNvSpPr>
          <p:nvPr>
            <p:ph type="body" sz="half" idx="26" hasCustomPrompt="1"/>
          </p:nvPr>
        </p:nvSpPr>
        <p:spPr>
          <a:xfrm>
            <a:off x="8007684" y="4723067"/>
            <a:ext cx="3288633" cy="508973"/>
          </a:xfrm>
          <a:prstGeom prst="rect">
            <a:avLst/>
          </a:prstGeom>
        </p:spPr>
        <p:txBody>
          <a:bodyPr wrap="square" lIns="0" tIns="0" rIns="0" bIns="0" anchor="ctr">
            <a:noAutofit/>
          </a:bodyPr>
          <a:lstStyle>
            <a:lvl1pPr marL="0" indent="0" algn="ctr">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Text Placeholder 3"/>
          <p:cNvSpPr>
            <a:spLocks noGrp="1"/>
          </p:cNvSpPr>
          <p:nvPr>
            <p:ph type="body" sz="half" idx="27"/>
          </p:nvPr>
        </p:nvSpPr>
        <p:spPr>
          <a:xfrm>
            <a:off x="8026402"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Freeform 62"/>
          <p:cNvSpPr>
            <a:spLocks noChangeAspect="1" noEditPoints="1"/>
          </p:cNvSpPr>
          <p:nvPr userDrawn="1"/>
        </p:nvSpPr>
        <p:spPr bwMode="auto">
          <a:xfrm>
            <a:off x="2091795" y="1728412"/>
            <a:ext cx="877693" cy="88470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a:solidFill>
                <a:srgbClr val="262626"/>
              </a:solidFill>
            </a:endParaRPr>
          </a:p>
        </p:txBody>
      </p:sp>
      <p:sp>
        <p:nvSpPr>
          <p:cNvPr id="35" name="Freeform 245"/>
          <p:cNvSpPr>
            <a:spLocks noChangeAspect="1"/>
          </p:cNvSpPr>
          <p:nvPr userDrawn="1"/>
        </p:nvSpPr>
        <p:spPr bwMode="auto">
          <a:xfrm>
            <a:off x="5668728" y="1743495"/>
            <a:ext cx="854544" cy="8545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a:solidFill>
                <a:srgbClr val="262626"/>
              </a:solidFill>
            </a:endParaRPr>
          </a:p>
        </p:txBody>
      </p:sp>
      <p:sp>
        <p:nvSpPr>
          <p:cNvPr id="36" name="Freeform 132"/>
          <p:cNvSpPr>
            <a:spLocks noChangeAspect="1" noEditPoints="1"/>
          </p:cNvSpPr>
          <p:nvPr userDrawn="1"/>
        </p:nvSpPr>
        <p:spPr bwMode="auto">
          <a:xfrm>
            <a:off x="9190983" y="1720844"/>
            <a:ext cx="940752" cy="89984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a:solidFill>
                <a:srgbClr val="262626"/>
              </a:solidFill>
            </a:endParaRPr>
          </a:p>
        </p:txBody>
      </p:sp>
      <p:sp>
        <p:nvSpPr>
          <p:cNvPr id="22" name="Round Same Side Corner Rectangle 21"/>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23"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24"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25"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74580268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wipe(down)">
                                      <p:cBhvr>
                                        <p:cTn id="29" dur="500"/>
                                        <p:tgtEl>
                                          <p:spTgt spid="21">
                                            <p:txEl>
                                              <p:pRg st="0" end="0"/>
                                            </p:txEl>
                                          </p:spTgt>
                                        </p:tgtEl>
                                      </p:cBhvr>
                                    </p:animEffect>
                                  </p:childTnLst>
                                </p:cTn>
                              </p:par>
                            </p:childTnLst>
                          </p:cTn>
                        </p:par>
                        <p:par>
                          <p:cTn id="30" fill="hold">
                            <p:stCondLst>
                              <p:cond delay="3000"/>
                            </p:stCondLst>
                            <p:childTnLst>
                              <p:par>
                                <p:cTn id="31" presetID="22" presetClass="entr" presetSubtype="4" fill="hold" grpId="0" nodeType="afterEffect" nodePh="1">
                                  <p:stCondLst>
                                    <p:cond delay="0"/>
                                  </p:stCondLst>
                                  <p:endCondLst>
                                    <p:cond evt="begin" delay="0">
                                      <p:tn val="31"/>
                                    </p:cond>
                                  </p:end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wipe(down)">
                                      <p:cBhvr>
                                        <p:cTn id="33" dur="500"/>
                                        <p:tgtEl>
                                          <p:spTgt spid="28">
                                            <p:txEl>
                                              <p:pRg st="0" end="0"/>
                                            </p:tx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Effect transition="in" filter="wipe(down)">
                                      <p:cBhvr>
                                        <p:cTn id="51" dur="500"/>
                                        <p:tgtEl>
                                          <p:spTgt spid="29">
                                            <p:txEl>
                                              <p:pRg st="0" end="0"/>
                                            </p:txEl>
                                          </p:spTgt>
                                        </p:tgtEl>
                                      </p:cBhvr>
                                    </p:animEffect>
                                  </p:childTnLst>
                                </p:cTn>
                              </p:par>
                            </p:childTnLst>
                          </p:cTn>
                        </p:par>
                        <p:par>
                          <p:cTn id="52" fill="hold">
                            <p:stCondLst>
                              <p:cond delay="55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wipe(down)">
                                      <p:cBhvr>
                                        <p:cTn id="55" dur="500"/>
                                        <p:tgtEl>
                                          <p:spTgt spid="30">
                                            <p:txEl>
                                              <p:pRg st="0" end="0"/>
                                            </p:txEl>
                                          </p:spTgt>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p:stCondLst>
                              <p:cond delay="7000"/>
                            </p:stCondLst>
                            <p:childTnLst>
                              <p:par>
                                <p:cTn id="67" presetID="22" presetClass="entr" presetSubtype="4"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down)">
                                      <p:cBhvr>
                                        <p:cTn id="69" dur="500"/>
                                        <p:tgtEl>
                                          <p:spTgt spid="41"/>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31">
                                            <p:txEl>
                                              <p:pRg st="0" end="0"/>
                                            </p:txEl>
                                          </p:spTgt>
                                        </p:tgtEl>
                                        <p:attrNameLst>
                                          <p:attrName>style.visibility</p:attrName>
                                        </p:attrNameLst>
                                      </p:cBhvr>
                                      <p:to>
                                        <p:strVal val="visible"/>
                                      </p:to>
                                    </p:set>
                                    <p:animEffect transition="in" filter="wipe(down)">
                                      <p:cBhvr>
                                        <p:cTn id="73" dur="500"/>
                                        <p:tgtEl>
                                          <p:spTgt spid="31">
                                            <p:txEl>
                                              <p:pRg st="0" end="0"/>
                                            </p:txEl>
                                          </p:spTgt>
                                        </p:tgtEl>
                                      </p:cBhvr>
                                    </p:animEffect>
                                  </p:childTnLst>
                                </p:cTn>
                              </p:par>
                            </p:childTnLst>
                          </p:cTn>
                        </p:par>
                        <p:par>
                          <p:cTn id="74" fill="hold">
                            <p:stCondLst>
                              <p:cond delay="8000"/>
                            </p:stCondLst>
                            <p:childTnLst>
                              <p:par>
                                <p:cTn id="75" presetID="22" presetClass="entr" presetSubtype="4" fill="hold" grpId="0" nodeType="afterEffect" nodePh="1">
                                  <p:stCondLst>
                                    <p:cond delay="0"/>
                                  </p:stCondLst>
                                  <p:endCondLst>
                                    <p:cond evt="begin" delay="0">
                                      <p:tn val="75"/>
                                    </p:cond>
                                  </p:endCondLst>
                                  <p:childTnLst>
                                    <p:set>
                                      <p:cBhvr>
                                        <p:cTn id="76" dur="1" fill="hold">
                                          <p:stCondLst>
                                            <p:cond delay="0"/>
                                          </p:stCondLst>
                                        </p:cTn>
                                        <p:tgtEl>
                                          <p:spTgt spid="32">
                                            <p:txEl>
                                              <p:pRg st="0" end="0"/>
                                            </p:txEl>
                                          </p:spTgt>
                                        </p:tgtEl>
                                        <p:attrNameLst>
                                          <p:attrName>style.visibility</p:attrName>
                                        </p:attrNameLst>
                                      </p:cBhvr>
                                      <p:to>
                                        <p:strVal val="visible"/>
                                      </p:to>
                                    </p:set>
                                    <p:animEffect transition="in" filter="wipe(down)">
                                      <p:cBhvr>
                                        <p:cTn id="7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40" grpId="0" animBg="1"/>
      <p:bldP spid="41" grpId="0" animBg="1"/>
      <p:bldP spid="17" grpId="0" animBg="1"/>
      <p:bldP spid="19" grpId="0" animBg="1"/>
      <p:bldP spid="21" grpId="0" build="p">
        <p:tmplLst>
          <p:tmpl lvl="1">
            <p:tnLst>
              <p:par>
                <p:cTn presetID="22" presetClass="entr" presetSubtype="4"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build="p">
        <p:tmplLst>
          <p:tmpl lvl="1">
            <p:tnLst>
              <p:par>
                <p:cTn presetID="22" presetClass="entr" presetSubtype="4"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animBg="1"/>
      <p:bldP spid="35" grpId="0" animBg="1"/>
      <p:bldP spid="36" grpId="0" animBg="1"/>
      <p:bldP spid="24"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406401" y="1253450"/>
            <a:ext cx="3759200" cy="5604551"/>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3903940" y="1854200"/>
            <a:ext cx="2235200"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3" name="Rectangle 22"/>
          <p:cNvSpPr/>
          <p:nvPr userDrawn="1"/>
        </p:nvSpPr>
        <p:spPr>
          <a:xfrm>
            <a:off x="3903940" y="2946400"/>
            <a:ext cx="2235200"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4" name="Rectangle 23"/>
          <p:cNvSpPr/>
          <p:nvPr userDrawn="1"/>
        </p:nvSpPr>
        <p:spPr>
          <a:xfrm>
            <a:off x="3903940" y="4038600"/>
            <a:ext cx="2235200"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6" name="Rectangle 25"/>
          <p:cNvSpPr/>
          <p:nvPr userDrawn="1"/>
        </p:nvSpPr>
        <p:spPr>
          <a:xfrm>
            <a:off x="3903940" y="5130800"/>
            <a:ext cx="2235200"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7" name="Freeform 62"/>
          <p:cNvSpPr>
            <a:spLocks noChangeAspect="1" noEditPoints="1"/>
          </p:cNvSpPr>
          <p:nvPr userDrawn="1"/>
        </p:nvSpPr>
        <p:spPr bwMode="auto">
          <a:xfrm>
            <a:off x="4781228" y="2169536"/>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a:solidFill>
                <a:srgbClr val="262626"/>
              </a:solidFill>
            </a:endParaRPr>
          </a:p>
        </p:txBody>
      </p:sp>
      <p:sp>
        <p:nvSpPr>
          <p:cNvPr id="34" name="Freeform 245"/>
          <p:cNvSpPr>
            <a:spLocks noChangeAspect="1"/>
          </p:cNvSpPr>
          <p:nvPr userDrawn="1"/>
        </p:nvSpPr>
        <p:spPr bwMode="auto">
          <a:xfrm>
            <a:off x="4787566" y="3233126"/>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a:solidFill>
                <a:srgbClr val="262626"/>
              </a:solidFill>
            </a:endParaRPr>
          </a:p>
        </p:txBody>
      </p:sp>
      <p:sp>
        <p:nvSpPr>
          <p:cNvPr id="37" name="Freeform 132"/>
          <p:cNvSpPr>
            <a:spLocks noChangeAspect="1" noEditPoints="1"/>
          </p:cNvSpPr>
          <p:nvPr userDrawn="1"/>
        </p:nvSpPr>
        <p:spPr bwMode="auto">
          <a:xfrm>
            <a:off x="4763963" y="4312923"/>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a:solidFill>
                <a:srgbClr val="262626"/>
              </a:solidFill>
            </a:endParaRPr>
          </a:p>
        </p:txBody>
      </p:sp>
      <p:sp>
        <p:nvSpPr>
          <p:cNvPr id="38" name="Freeform 52"/>
          <p:cNvSpPr>
            <a:spLocks noEditPoints="1"/>
          </p:cNvSpPr>
          <p:nvPr userDrawn="1"/>
        </p:nvSpPr>
        <p:spPr bwMode="auto">
          <a:xfrm>
            <a:off x="4785451" y="5397500"/>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dirty="0">
              <a:solidFill>
                <a:srgbClr val="262626"/>
              </a:solidFill>
            </a:endParaRPr>
          </a:p>
        </p:txBody>
      </p:sp>
      <p:sp>
        <p:nvSpPr>
          <p:cNvPr id="39" name="Text Placeholder 3"/>
          <p:cNvSpPr>
            <a:spLocks noGrp="1"/>
          </p:cNvSpPr>
          <p:nvPr>
            <p:ph type="body" sz="half" idx="15" hasCustomPrompt="1"/>
          </p:nvPr>
        </p:nvSpPr>
        <p:spPr>
          <a:xfrm>
            <a:off x="6329828" y="2093652"/>
            <a:ext cx="5244913" cy="738448"/>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322802" y="1819049"/>
            <a:ext cx="5259599"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hasCustomPrompt="1"/>
          </p:nvPr>
        </p:nvSpPr>
        <p:spPr>
          <a:xfrm>
            <a:off x="6329828" y="3221003"/>
            <a:ext cx="5244913" cy="738448"/>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322802" y="2946400"/>
            <a:ext cx="5259599"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hasCustomPrompt="1"/>
          </p:nvPr>
        </p:nvSpPr>
        <p:spPr>
          <a:xfrm>
            <a:off x="6329828" y="4341552"/>
            <a:ext cx="5244913" cy="738448"/>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322802" y="4066949"/>
            <a:ext cx="5259599"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hasCustomPrompt="1"/>
          </p:nvPr>
        </p:nvSpPr>
        <p:spPr>
          <a:xfrm>
            <a:off x="6329828" y="5433752"/>
            <a:ext cx="5244913" cy="738448"/>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322802" y="5159149"/>
            <a:ext cx="5259599" cy="257040"/>
          </a:xfrm>
          <a:prstGeom prst="rect">
            <a:avLst/>
          </a:prstGeom>
        </p:spPr>
        <p:txBody>
          <a:bodyPr wrap="none" lIns="0" tIns="0" rIns="0" bIns="0" anchor="ctr">
            <a:noAutofit/>
          </a:bodyPr>
          <a:lstStyle>
            <a:lvl1pPr marL="0" indent="0" algn="l">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ound Same Side Corner Rectangle 24"/>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28"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29"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30"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76201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fade">
                                      <p:cBhvr>
                                        <p:cTn id="11" dur="500"/>
                                        <p:tgtEl>
                                          <p:spTgt spid="30">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2500"/>
                            </p:stCondLst>
                            <p:childTnLst>
                              <p:par>
                                <p:cTn id="27" presetID="22" presetClass="entr" presetSubtype="8"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left)">
                                      <p:cBhvr>
                                        <p:cTn id="29" dur="500"/>
                                        <p:tgtEl>
                                          <p:spTgt spid="44">
                                            <p:txEl>
                                              <p:pRg st="0" end="0"/>
                                            </p:txEl>
                                          </p:spTgt>
                                        </p:tgtEl>
                                      </p:cBhvr>
                                    </p:animEffect>
                                  </p:childTnLst>
                                </p:cTn>
                              </p:par>
                            </p:childTnLst>
                          </p:cTn>
                        </p:par>
                        <p:par>
                          <p:cTn id="30" fill="hold">
                            <p:stCondLst>
                              <p:cond delay="3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left)">
                                      <p:cBhvr>
                                        <p:cTn id="33" dur="500"/>
                                        <p:tgtEl>
                                          <p:spTgt spid="39">
                                            <p:txEl>
                                              <p:pRg st="0" end="0"/>
                                            </p:txEl>
                                          </p:spTgt>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par>
                          <p:cTn id="44" fill="hold">
                            <p:stCondLst>
                              <p:cond delay="4500"/>
                            </p:stCondLst>
                            <p:childTnLst>
                              <p:par>
                                <p:cTn id="45" presetID="2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left)">
                                      <p:cBhvr>
                                        <p:cTn id="47" dur="500"/>
                                        <p:tgtEl>
                                          <p:spTgt spid="46">
                                            <p:txEl>
                                              <p:pRg st="0" end="0"/>
                                            </p:txEl>
                                          </p:spTgt>
                                        </p:tgtEl>
                                      </p:cBhvr>
                                    </p:animEffect>
                                  </p:childTnLst>
                                </p:cTn>
                              </p:par>
                            </p:childTnLst>
                          </p:cTn>
                        </p:par>
                        <p:par>
                          <p:cTn id="48" fill="hold">
                            <p:stCondLst>
                              <p:cond delay="50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45">
                                            <p:txEl>
                                              <p:pRg st="0" end="0"/>
                                            </p:txEl>
                                          </p:spTgt>
                                        </p:tgtEl>
                                        <p:attrNameLst>
                                          <p:attrName>style.visibility</p:attrName>
                                        </p:attrNameLst>
                                      </p:cBhvr>
                                      <p:to>
                                        <p:strVal val="visible"/>
                                      </p:to>
                                    </p:set>
                                    <p:animEffect transition="in" filter="wipe(left)">
                                      <p:cBhvr>
                                        <p:cTn id="51" dur="500"/>
                                        <p:tgtEl>
                                          <p:spTgt spid="45">
                                            <p:txEl>
                                              <p:pRg st="0" end="0"/>
                                            </p:txEl>
                                          </p:spTgt>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childTnLst>
                          </p:cTn>
                        </p:par>
                        <p:par>
                          <p:cTn id="62" fill="hold">
                            <p:stCondLst>
                              <p:cond delay="6500"/>
                            </p:stCondLst>
                            <p:childTnLst>
                              <p:par>
                                <p:cTn id="63" presetID="22" presetClass="entr" presetSubtype="8" fill="hold" grpId="0" nodeType="afterEffect" nodePh="1">
                                  <p:stCondLst>
                                    <p:cond delay="0"/>
                                  </p:stCondLst>
                                  <p:endCondLst>
                                    <p:cond evt="begin" delay="0">
                                      <p:tn val="63"/>
                                    </p:cond>
                                  </p:endCondLst>
                                  <p:childTnLst>
                                    <p:set>
                                      <p:cBhvr>
                                        <p:cTn id="64" dur="1" fill="hold">
                                          <p:stCondLst>
                                            <p:cond delay="0"/>
                                          </p:stCondLst>
                                        </p:cTn>
                                        <p:tgtEl>
                                          <p:spTgt spid="48">
                                            <p:txEl>
                                              <p:pRg st="0" end="0"/>
                                            </p:txEl>
                                          </p:spTgt>
                                        </p:tgtEl>
                                        <p:attrNameLst>
                                          <p:attrName>style.visibility</p:attrName>
                                        </p:attrNameLst>
                                      </p:cBhvr>
                                      <p:to>
                                        <p:strVal val="visible"/>
                                      </p:to>
                                    </p:set>
                                    <p:animEffect transition="in" filter="wipe(left)">
                                      <p:cBhvr>
                                        <p:cTn id="65" dur="500"/>
                                        <p:tgtEl>
                                          <p:spTgt spid="48">
                                            <p:txEl>
                                              <p:pRg st="0" end="0"/>
                                            </p:txEl>
                                          </p:spTgt>
                                        </p:tgtEl>
                                      </p:cBhvr>
                                    </p:animEffect>
                                  </p:childTnLst>
                                </p:cTn>
                              </p:par>
                            </p:childTnLst>
                          </p:cTn>
                        </p:par>
                        <p:par>
                          <p:cTn id="66" fill="hold">
                            <p:stCondLst>
                              <p:cond delay="7000"/>
                            </p:stCondLst>
                            <p:childTnLst>
                              <p:par>
                                <p:cTn id="67" presetID="22" presetClass="entr" presetSubtype="8" fill="hold" grpId="0" nodeType="afterEffect" nodePh="1">
                                  <p:stCondLst>
                                    <p:cond delay="0"/>
                                  </p:stCondLst>
                                  <p:endCondLst>
                                    <p:cond evt="begin" delay="0">
                                      <p:tn val="67"/>
                                    </p:cond>
                                  </p:end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wipe(left)">
                                      <p:cBhvr>
                                        <p:cTn id="69" dur="500"/>
                                        <p:tgtEl>
                                          <p:spTgt spid="47">
                                            <p:txEl>
                                              <p:pRg st="0" end="0"/>
                                            </p:txEl>
                                          </p:spTgt>
                                        </p:tgtEl>
                                      </p:cBhvr>
                                    </p:animEffect>
                                  </p:childTnLst>
                                </p:cTn>
                              </p:par>
                            </p:childTnLst>
                          </p:cTn>
                        </p:par>
                        <p:par>
                          <p:cTn id="70" fill="hold">
                            <p:stCondLst>
                              <p:cond delay="7500"/>
                            </p:stCondLst>
                            <p:childTnLst>
                              <p:par>
                                <p:cTn id="71" presetID="22" presetClass="entr" presetSubtype="8"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8500"/>
                            </p:stCondLst>
                            <p:childTnLst>
                              <p:par>
                                <p:cTn id="81" presetID="22" presetClass="entr" presetSubtype="8" fill="hold" grpId="0" nodeType="afterEffect" nodePh="1">
                                  <p:stCondLst>
                                    <p:cond delay="0"/>
                                  </p:stCondLst>
                                  <p:endCondLst>
                                    <p:cond evt="begin" delay="0">
                                      <p:tn val="81"/>
                                    </p:cond>
                                  </p:endCondLst>
                                  <p:childTnLst>
                                    <p:set>
                                      <p:cBhvr>
                                        <p:cTn id="82" dur="1" fill="hold">
                                          <p:stCondLst>
                                            <p:cond delay="0"/>
                                          </p:stCondLst>
                                        </p:cTn>
                                        <p:tgtEl>
                                          <p:spTgt spid="50">
                                            <p:txEl>
                                              <p:pRg st="0" end="0"/>
                                            </p:txEl>
                                          </p:spTgt>
                                        </p:tgtEl>
                                        <p:attrNameLst>
                                          <p:attrName>style.visibility</p:attrName>
                                        </p:attrNameLst>
                                      </p:cBhvr>
                                      <p:to>
                                        <p:strVal val="visible"/>
                                      </p:to>
                                    </p:set>
                                    <p:animEffect transition="in" filter="wipe(left)">
                                      <p:cBhvr>
                                        <p:cTn id="83" dur="500"/>
                                        <p:tgtEl>
                                          <p:spTgt spid="50">
                                            <p:txEl>
                                              <p:pRg st="0" end="0"/>
                                            </p:txEl>
                                          </p:spTgt>
                                        </p:tgtEl>
                                      </p:cBhvr>
                                    </p:animEffect>
                                  </p:childTnLst>
                                </p:cTn>
                              </p:par>
                            </p:childTnLst>
                          </p:cTn>
                        </p:par>
                        <p:par>
                          <p:cTn id="84" fill="hold">
                            <p:stCondLst>
                              <p:cond delay="9000"/>
                            </p:stCondLst>
                            <p:childTnLst>
                              <p:par>
                                <p:cTn id="85" presetID="22" presetClass="entr" presetSubtype="8" fill="hold" grpId="0" nodeType="afterEffect" nodePh="1">
                                  <p:stCondLst>
                                    <p:cond delay="0"/>
                                  </p:stCondLst>
                                  <p:endCondLst>
                                    <p:cond evt="begin" delay="0">
                                      <p:tn val="85"/>
                                    </p:cond>
                                  </p:endCondLst>
                                  <p:childTnLst>
                                    <p:set>
                                      <p:cBhvr>
                                        <p:cTn id="86" dur="1" fill="hold">
                                          <p:stCondLst>
                                            <p:cond delay="0"/>
                                          </p:stCondLst>
                                        </p:cTn>
                                        <p:tgtEl>
                                          <p:spTgt spid="49">
                                            <p:txEl>
                                              <p:pRg st="0" end="0"/>
                                            </p:txEl>
                                          </p:spTgt>
                                        </p:tgtEl>
                                        <p:attrNameLst>
                                          <p:attrName>style.visibility</p:attrName>
                                        </p:attrNameLst>
                                      </p:cBhvr>
                                      <p:to>
                                        <p:strVal val="visible"/>
                                      </p:to>
                                    </p:set>
                                    <p:animEffect transition="in" filter="wipe(left)">
                                      <p:cBhvr>
                                        <p:cTn id="8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9" grpId="0"/>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5">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0" y="1885771"/>
            <a:ext cx="4165600" cy="2660829"/>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4165600" y="1885771"/>
            <a:ext cx="800484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2" name="Freeform 45"/>
          <p:cNvSpPr>
            <a:spLocks noEditPoints="1"/>
          </p:cNvSpPr>
          <p:nvPr userDrawn="1"/>
        </p:nvSpPr>
        <p:spPr bwMode="auto">
          <a:xfrm>
            <a:off x="4561641" y="256106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pPr defTabSz="1374952"/>
            <a:endParaRPr lang="en-US" sz="2667" dirty="0">
              <a:solidFill>
                <a:srgbClr val="262626"/>
              </a:solidFill>
            </a:endParaRPr>
          </a:p>
        </p:txBody>
      </p:sp>
      <p:sp>
        <p:nvSpPr>
          <p:cNvPr id="23" name="Text Placeholder 3"/>
          <p:cNvSpPr>
            <a:spLocks noGrp="1"/>
          </p:cNvSpPr>
          <p:nvPr>
            <p:ph type="body" sz="half" idx="15"/>
          </p:nvPr>
        </p:nvSpPr>
        <p:spPr>
          <a:xfrm>
            <a:off x="5077865" y="2540819"/>
            <a:ext cx="6379243"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4561641" y="322454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pPr defTabSz="1374952"/>
            <a:endParaRPr lang="en-US" sz="2667" dirty="0">
              <a:solidFill>
                <a:srgbClr val="262626"/>
              </a:solidFill>
            </a:endParaRPr>
          </a:p>
        </p:txBody>
      </p:sp>
      <p:sp>
        <p:nvSpPr>
          <p:cNvPr id="25" name="Text Placeholder 3"/>
          <p:cNvSpPr>
            <a:spLocks noGrp="1"/>
          </p:cNvSpPr>
          <p:nvPr>
            <p:ph type="body" sz="half" idx="16"/>
          </p:nvPr>
        </p:nvSpPr>
        <p:spPr>
          <a:xfrm>
            <a:off x="5077866" y="3204293"/>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4561641" y="384991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pPr defTabSz="1374952"/>
            <a:endParaRPr lang="en-US" sz="2667" dirty="0">
              <a:solidFill>
                <a:srgbClr val="262626"/>
              </a:solidFill>
            </a:endParaRPr>
          </a:p>
        </p:txBody>
      </p:sp>
      <p:sp>
        <p:nvSpPr>
          <p:cNvPr id="27" name="Text Placeholder 3"/>
          <p:cNvSpPr>
            <a:spLocks noGrp="1"/>
          </p:cNvSpPr>
          <p:nvPr>
            <p:ph type="body" sz="half" idx="17"/>
          </p:nvPr>
        </p:nvSpPr>
        <p:spPr>
          <a:xfrm>
            <a:off x="5077866" y="3829668"/>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4639229" y="2147528"/>
            <a:ext cx="6862419"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5" name="Round Same Side Corner Rectangle 14"/>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16"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17"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8567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2500"/>
                            </p:stCondLst>
                            <p:childTnLst>
                              <p:par>
                                <p:cTn id="22" presetID="22" presetClass="entr" presetSubtype="8" fill="hold" grpId="0" nodeType="afterEffect" nodePh="1">
                                  <p:stCondLst>
                                    <p:cond delay="0"/>
                                  </p:stCondLst>
                                  <p:endCondLst>
                                    <p:cond evt="begin" delay="0">
                                      <p:tn val="22"/>
                                    </p:cond>
                                  </p:end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wipe(left)">
                                      <p:cBhvr>
                                        <p:cTn id="24" dur="500"/>
                                        <p:tgtEl>
                                          <p:spTgt spid="34">
                                            <p:txEl>
                                              <p:pRg st="0" end="0"/>
                                            </p:txEl>
                                          </p:spTgt>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2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left)">
                                      <p:cBhvr>
                                        <p:cTn id="33" dur="500"/>
                                        <p:tgtEl>
                                          <p:spTgt spid="23">
                                            <p:txEl>
                                              <p:pRg st="0" end="0"/>
                                            </p:txEl>
                                          </p:spTgt>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22" presetClass="entr" presetSubtype="8" fill="hold" grpId="0" nodeType="withEffect" nodePh="1">
                                  <p:stCondLst>
                                    <p:cond delay="0"/>
                                  </p:stCondLst>
                                  <p:endCondLst>
                                    <p:cond evt="begin" delay="0">
                                      <p:tn val="40"/>
                                    </p:cond>
                                  </p:end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wipe(left)">
                                      <p:cBhvr>
                                        <p:cTn id="42" dur="500"/>
                                        <p:tgtEl>
                                          <p:spTgt spid="25">
                                            <p:txEl>
                                              <p:pRg st="0" end="0"/>
                                            </p:txEl>
                                          </p:spTgt>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22" presetClass="entr" presetSubtype="8" fill="hold" grpId="0" nodeType="with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left)">
                                      <p:cBhvr>
                                        <p:cTn id="5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17"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6">
    <p:spTree>
      <p:nvGrpSpPr>
        <p:cNvPr id="1" name=""/>
        <p:cNvGrpSpPr/>
        <p:nvPr/>
      </p:nvGrpSpPr>
      <p:grpSpPr>
        <a:xfrm>
          <a:off x="0" y="0"/>
          <a:ext cx="0" cy="0"/>
          <a:chOff x="0" y="0"/>
          <a:chExt cx="0" cy="0"/>
        </a:xfrm>
      </p:grpSpPr>
      <p:sp>
        <p:nvSpPr>
          <p:cNvPr id="20" name="Rectangle 19"/>
          <p:cNvSpPr/>
          <p:nvPr userDrawn="1"/>
        </p:nvSpPr>
        <p:spPr>
          <a:xfrm>
            <a:off x="852128" y="1597800"/>
            <a:ext cx="3759200" cy="45543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15" name="Picture Placeholder 7"/>
          <p:cNvSpPr>
            <a:spLocks noGrp="1"/>
          </p:cNvSpPr>
          <p:nvPr>
            <p:ph type="pic" sz="quarter" idx="11" hasCustomPrompt="1"/>
          </p:nvPr>
        </p:nvSpPr>
        <p:spPr>
          <a:xfrm>
            <a:off x="4611328" y="1597801"/>
            <a:ext cx="3352800" cy="227715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6" name="Picture Placeholder 7"/>
          <p:cNvSpPr>
            <a:spLocks noGrp="1"/>
          </p:cNvSpPr>
          <p:nvPr>
            <p:ph type="pic" sz="quarter" idx="12" hasCustomPrompt="1"/>
          </p:nvPr>
        </p:nvSpPr>
        <p:spPr>
          <a:xfrm>
            <a:off x="7964128" y="1597801"/>
            <a:ext cx="3352800" cy="2277151"/>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1" name="Picture Placeholder 7"/>
          <p:cNvSpPr>
            <a:spLocks noGrp="1"/>
          </p:cNvSpPr>
          <p:nvPr>
            <p:ph type="pic" sz="quarter" idx="13" hasCustomPrompt="1"/>
          </p:nvPr>
        </p:nvSpPr>
        <p:spPr>
          <a:xfrm>
            <a:off x="4611328" y="3874951"/>
            <a:ext cx="3352800" cy="2277151"/>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8" name="Picture Placeholder 7"/>
          <p:cNvSpPr>
            <a:spLocks noGrp="1"/>
          </p:cNvSpPr>
          <p:nvPr>
            <p:ph type="pic" sz="quarter" idx="14" hasCustomPrompt="1"/>
          </p:nvPr>
        </p:nvSpPr>
        <p:spPr>
          <a:xfrm>
            <a:off x="7964128" y="3874951"/>
            <a:ext cx="3352800" cy="2277151"/>
          </a:xfrm>
          <a:prstGeom prst="rect">
            <a:avLst/>
          </a:prstGeom>
          <a:solidFill>
            <a:schemeClr val="accent4"/>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1" name="Round Same Side Corner Rectangle 10"/>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12"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13"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419778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ppt_x"/>
                                          </p:val>
                                        </p:tav>
                                        <p:tav tm="100000">
                                          <p:val>
                                            <p:strVal val="#ppt_x"/>
                                          </p:val>
                                        </p:tav>
                                      </p:tavLst>
                                    </p:anim>
                                    <p:anim calcmode="lin" valueType="num">
                                      <p:cBhvr additive="base">
                                        <p:cTn id="30" dur="10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ppt_x"/>
                                          </p:val>
                                        </p:tav>
                                        <p:tav tm="100000">
                                          <p:val>
                                            <p:strVal val="#ppt_x"/>
                                          </p:val>
                                        </p:tav>
                                      </p:tavLst>
                                    </p:anim>
                                    <p:anim calcmode="lin" valueType="num">
                                      <p:cBhvr additive="base">
                                        <p:cTn id="35"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6" grpId="0" animBg="1"/>
      <p:bldP spid="21" grpId="0" animBg="1"/>
      <p:bldP spid="28"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787400"/>
            <a:ext cx="12191999" cy="410097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9599970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2699"/>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0686132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0"/>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3" name="Rectangle 22"/>
          <p:cNvSpPr/>
          <p:nvPr userDrawn="1"/>
        </p:nvSpPr>
        <p:spPr>
          <a:xfrm>
            <a:off x="5791201"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4" name="Rectangle 23"/>
          <p:cNvSpPr/>
          <p:nvPr userDrawn="1"/>
        </p:nvSpPr>
        <p:spPr>
          <a:xfrm>
            <a:off x="5791201"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6" name="Rectangle 25"/>
          <p:cNvSpPr/>
          <p:nvPr userDrawn="1"/>
        </p:nvSpPr>
        <p:spPr>
          <a:xfrm>
            <a:off x="5791201"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FFFFFF"/>
              </a:solidFill>
            </a:endParaRPr>
          </a:p>
        </p:txBody>
      </p:sp>
      <p:sp>
        <p:nvSpPr>
          <p:cNvPr id="27" name="Freeform 62"/>
          <p:cNvSpPr>
            <a:spLocks noChangeAspect="1" noEditPoints="1"/>
          </p:cNvSpPr>
          <p:nvPr userDrawn="1"/>
        </p:nvSpPr>
        <p:spPr bwMode="auto">
          <a:xfrm>
            <a:off x="6067611" y="2079703"/>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a:solidFill>
                <a:srgbClr val="262626"/>
              </a:solidFill>
            </a:endParaRPr>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a:solidFill>
                <a:srgbClr val="262626"/>
              </a:solidFill>
            </a:endParaRPr>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a:solidFill>
                <a:srgbClr val="262626"/>
              </a:solidFill>
            </a:endParaRPr>
          </a:p>
        </p:txBody>
      </p:sp>
      <p:sp>
        <p:nvSpPr>
          <p:cNvPr id="38" name="Freeform 52"/>
          <p:cNvSpPr>
            <a:spLocks noEditPoints="1"/>
          </p:cNvSpPr>
          <p:nvPr userDrawn="1"/>
        </p:nvSpPr>
        <p:spPr bwMode="auto">
          <a:xfrm>
            <a:off x="6071834"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dirty="0">
              <a:solidFill>
                <a:srgbClr val="262626"/>
              </a:solidFill>
            </a:endParaRPr>
          </a:p>
        </p:txBody>
      </p:sp>
      <p:sp>
        <p:nvSpPr>
          <p:cNvPr id="39" name="Text Placeholder 3"/>
          <p:cNvSpPr>
            <a:spLocks noGrp="1"/>
          </p:cNvSpPr>
          <p:nvPr>
            <p:ph type="body" sz="half" idx="15" hasCustomPrompt="1"/>
          </p:nvPr>
        </p:nvSpPr>
        <p:spPr>
          <a:xfrm>
            <a:off x="6730538" y="2170653"/>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2"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hasCustomPrompt="1"/>
          </p:nvPr>
        </p:nvSpPr>
        <p:spPr>
          <a:xfrm>
            <a:off x="6730538"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2"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hasCustomPrompt="1"/>
          </p:nvPr>
        </p:nvSpPr>
        <p:spPr>
          <a:xfrm>
            <a:off x="6730538"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2"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hasCustomPrompt="1"/>
          </p:nvPr>
        </p:nvSpPr>
        <p:spPr>
          <a:xfrm>
            <a:off x="6730538" y="5510753"/>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2"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8" name="Text Placeholder 3"/>
          <p:cNvSpPr>
            <a:spLocks noGrp="1"/>
          </p:cNvSpPr>
          <p:nvPr>
            <p:ph type="body" sz="half" idx="24" hasCustomPrompt="1"/>
          </p:nvPr>
        </p:nvSpPr>
        <p:spPr>
          <a:xfrm>
            <a:off x="172957" y="3257672"/>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hasCustomPrompt="1"/>
          </p:nvPr>
        </p:nvSpPr>
        <p:spPr>
          <a:xfrm>
            <a:off x="169212" y="2260485"/>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0" name="Round Same Side Corner Rectangle 29"/>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31"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32"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44153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eam01">
    <p:spTree>
      <p:nvGrpSpPr>
        <p:cNvPr id="1" name=""/>
        <p:cNvGrpSpPr/>
        <p:nvPr/>
      </p:nvGrpSpPr>
      <p:grpSpPr>
        <a:xfrm>
          <a:off x="0" y="0"/>
          <a:ext cx="0" cy="0"/>
          <a:chOff x="0" y="0"/>
          <a:chExt cx="0" cy="0"/>
        </a:xfrm>
      </p:grpSpPr>
      <p:sp>
        <p:nvSpPr>
          <p:cNvPr id="30" name="Text Placeholder 3"/>
          <p:cNvSpPr>
            <a:spLocks noGrp="1"/>
          </p:cNvSpPr>
          <p:nvPr>
            <p:ph type="body" sz="half" idx="16" hasCustomPrompt="1"/>
          </p:nvPr>
        </p:nvSpPr>
        <p:spPr>
          <a:xfrm>
            <a:off x="1157321" y="4002003"/>
            <a:ext cx="1895355" cy="508973"/>
          </a:xfrm>
          <a:prstGeom prst="rect">
            <a:avLst/>
          </a:prstGeom>
        </p:spPr>
        <p:txBody>
          <a:bodyPr wrap="square" lIns="0" tIns="0" rIns="0" bIns="0" anchor="t">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2" name="Text Placeholder 3"/>
          <p:cNvSpPr>
            <a:spLocks noGrp="1"/>
          </p:cNvSpPr>
          <p:nvPr>
            <p:ph type="body" sz="half" idx="15"/>
          </p:nvPr>
        </p:nvSpPr>
        <p:spPr>
          <a:xfrm>
            <a:off x="969558" y="4552559"/>
            <a:ext cx="2270884"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17" hasCustomPrompt="1"/>
          </p:nvPr>
        </p:nvSpPr>
        <p:spPr>
          <a:xfrm>
            <a:off x="3763524" y="4002003"/>
            <a:ext cx="1895355" cy="508973"/>
          </a:xfrm>
          <a:prstGeom prst="rect">
            <a:avLst/>
          </a:prstGeom>
        </p:spPr>
        <p:txBody>
          <a:bodyPr wrap="square" lIns="0" tIns="0" rIns="0" bIns="0" anchor="t">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5" name="Text Placeholder 3"/>
          <p:cNvSpPr>
            <a:spLocks noGrp="1"/>
          </p:cNvSpPr>
          <p:nvPr>
            <p:ph type="body" sz="half" idx="19"/>
          </p:nvPr>
        </p:nvSpPr>
        <p:spPr>
          <a:xfrm>
            <a:off x="3575761" y="4552559"/>
            <a:ext cx="2270884"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6" name="Text Placeholder 3"/>
          <p:cNvSpPr>
            <a:spLocks noGrp="1"/>
          </p:cNvSpPr>
          <p:nvPr>
            <p:ph type="body" sz="half" idx="20" hasCustomPrompt="1"/>
          </p:nvPr>
        </p:nvSpPr>
        <p:spPr>
          <a:xfrm>
            <a:off x="6438789" y="4002003"/>
            <a:ext cx="1895355" cy="508973"/>
          </a:xfrm>
          <a:prstGeom prst="rect">
            <a:avLst/>
          </a:prstGeom>
        </p:spPr>
        <p:txBody>
          <a:bodyPr wrap="square" lIns="0" tIns="0" rIns="0" bIns="0" anchor="t">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8" name="Text Placeholder 3"/>
          <p:cNvSpPr>
            <a:spLocks noGrp="1"/>
          </p:cNvSpPr>
          <p:nvPr>
            <p:ph type="body" sz="half" idx="22"/>
          </p:nvPr>
        </p:nvSpPr>
        <p:spPr>
          <a:xfrm>
            <a:off x="6251026" y="4552559"/>
            <a:ext cx="2270884"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9" name="Text Placeholder 3"/>
          <p:cNvSpPr>
            <a:spLocks noGrp="1"/>
          </p:cNvSpPr>
          <p:nvPr>
            <p:ph type="body" sz="half" idx="23" hasCustomPrompt="1"/>
          </p:nvPr>
        </p:nvSpPr>
        <p:spPr>
          <a:xfrm>
            <a:off x="9113800" y="4002003"/>
            <a:ext cx="1895355" cy="508973"/>
          </a:xfrm>
          <a:prstGeom prst="rect">
            <a:avLst/>
          </a:prstGeom>
        </p:spPr>
        <p:txBody>
          <a:bodyPr wrap="square" lIns="0" tIns="0" rIns="0" bIns="0" anchor="t">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1" name="Text Placeholder 3"/>
          <p:cNvSpPr>
            <a:spLocks noGrp="1"/>
          </p:cNvSpPr>
          <p:nvPr>
            <p:ph type="body" sz="half" idx="25"/>
          </p:nvPr>
        </p:nvSpPr>
        <p:spPr>
          <a:xfrm>
            <a:off x="8926037" y="4552559"/>
            <a:ext cx="2270884"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ound Same Side Corner Rectangle 17"/>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19"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20"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0600550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wipe(down)">
                                      <p:cBhvr>
                                        <p:cTn id="21" dur="500"/>
                                        <p:tgtEl>
                                          <p:spTgt spid="30">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32">
                                            <p:txEl>
                                              <p:pRg st="0" end="0"/>
                                            </p:txEl>
                                          </p:spTgt>
                                        </p:tgtEl>
                                        <p:attrNameLst>
                                          <p:attrName>style.visibility</p:attrName>
                                        </p:attrNameLst>
                                      </p:cBhvr>
                                      <p:to>
                                        <p:strVal val="visible"/>
                                      </p:to>
                                    </p:set>
                                    <p:anim calcmode="lin" valueType="num">
                                      <p:cBhvr additive="base">
                                        <p:cTn id="2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Effect transition="in" filter="fade">
                                      <p:cBhvr>
                                        <p:cTn id="32" dur="500"/>
                                        <p:tgtEl>
                                          <p:spTgt spid="34"/>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3">
                                            <p:txEl>
                                              <p:pRg st="0" end="0"/>
                                            </p:txEl>
                                          </p:spTgt>
                                        </p:tgtEl>
                                        <p:attrNameLst>
                                          <p:attrName>style.visibility</p:attrName>
                                        </p:attrNameLst>
                                      </p:cBhvr>
                                      <p:to>
                                        <p:strVal val="visible"/>
                                      </p:to>
                                    </p:set>
                                    <p:animEffect transition="in" filter="wipe(down)">
                                      <p:cBhvr>
                                        <p:cTn id="36" dur="500"/>
                                        <p:tgtEl>
                                          <p:spTgt spid="33">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35">
                                            <p:txEl>
                                              <p:pRg st="0" end="0"/>
                                            </p:txEl>
                                          </p:spTgt>
                                        </p:tgtEl>
                                        <p:attrNameLst>
                                          <p:attrName>style.visibility</p:attrName>
                                        </p:attrNameLst>
                                      </p:cBhvr>
                                      <p:to>
                                        <p:strVal val="visible"/>
                                      </p:to>
                                    </p:set>
                                    <p:anim calcmode="lin" valueType="num">
                                      <p:cBhvr additive="base">
                                        <p:cTn id="4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36">
                                            <p:txEl>
                                              <p:pRg st="0" end="0"/>
                                            </p:txEl>
                                          </p:spTgt>
                                        </p:tgtEl>
                                        <p:attrNameLst>
                                          <p:attrName>style.visibility</p:attrName>
                                        </p:attrNameLst>
                                      </p:cBhvr>
                                      <p:to>
                                        <p:strVal val="visible"/>
                                      </p:to>
                                    </p:set>
                                    <p:animEffect transition="in" filter="wipe(down)">
                                      <p:cBhvr>
                                        <p:cTn id="51" dur="500"/>
                                        <p:tgtEl>
                                          <p:spTgt spid="36">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38">
                                            <p:txEl>
                                              <p:pRg st="0" end="0"/>
                                            </p:txEl>
                                          </p:spTgt>
                                        </p:tgtEl>
                                        <p:attrNameLst>
                                          <p:attrName>style.visibility</p:attrName>
                                        </p:attrNameLst>
                                      </p:cBhvr>
                                      <p:to>
                                        <p:strVal val="visible"/>
                                      </p:to>
                                    </p:set>
                                    <p:anim calcmode="lin" valueType="num">
                                      <p:cBhvr additive="base">
                                        <p:cTn id="5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Effect transition="in" filter="fade">
                                      <p:cBhvr>
                                        <p:cTn id="62" dur="500"/>
                                        <p:tgtEl>
                                          <p:spTgt spid="40"/>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39">
                                            <p:txEl>
                                              <p:pRg st="0" end="0"/>
                                            </p:txEl>
                                          </p:spTgt>
                                        </p:tgtEl>
                                        <p:attrNameLst>
                                          <p:attrName>style.visibility</p:attrName>
                                        </p:attrNameLst>
                                      </p:cBhvr>
                                      <p:to>
                                        <p:strVal val="visible"/>
                                      </p:to>
                                    </p:set>
                                    <p:animEffect transition="in" filter="wipe(down)">
                                      <p:cBhvr>
                                        <p:cTn id="66" dur="500"/>
                                        <p:tgtEl>
                                          <p:spTgt spid="39">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1">
                                            <p:txEl>
                                              <p:pRg st="0" end="0"/>
                                            </p:txEl>
                                          </p:spTgt>
                                        </p:tgtEl>
                                        <p:attrNameLst>
                                          <p:attrName>style.visibility</p:attrName>
                                        </p:attrNameLst>
                                      </p:cBhvr>
                                      <p:to>
                                        <p:strVal val="visible"/>
                                      </p:to>
                                    </p:set>
                                    <p:anim calcmode="lin" valueType="num">
                                      <p:cBhvr additive="base">
                                        <p:cTn id="70"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down)">
                      <p:cBhvr>
                        <p:cTn dur="500"/>
                        <p:tgtEl>
                          <p:spTgt spid="33"/>
                        </p:tgtEl>
                      </p:cBhvr>
                    </p:animEffect>
                  </p:childTnLst>
                </p:cTn>
              </p:par>
            </p:tnLst>
          </p:tmpl>
        </p:tmplLst>
      </p:bldP>
      <p:bldP spid="34" grpId="0" animBg="1"/>
      <p:bldP spid="3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animBg="1"/>
      <p:bldP spid="3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down)">
                      <p:cBhvr>
                        <p:cTn dur="500"/>
                        <p:tgtEl>
                          <p:spTgt spid="39"/>
                        </p:tgtEl>
                      </p:cBhvr>
                    </p:animEffect>
                  </p:childTnLst>
                </p:cTn>
              </p:par>
            </p:tnLst>
          </p:tmpl>
        </p:tmplLst>
      </p:bldP>
      <p:bldP spid="40" grpId="0" animBg="1"/>
      <p:bldP spid="4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eam09">
    <p:spTree>
      <p:nvGrpSpPr>
        <p:cNvPr id="1" name=""/>
        <p:cNvGrpSpPr/>
        <p:nvPr/>
      </p:nvGrpSpPr>
      <p:grpSpPr>
        <a:xfrm>
          <a:off x="0" y="0"/>
          <a:ext cx="0" cy="0"/>
          <a:chOff x="0" y="0"/>
          <a:chExt cx="0" cy="0"/>
        </a:xfrm>
      </p:grpSpPr>
      <p:grpSp>
        <p:nvGrpSpPr>
          <p:cNvPr id="12" name="Group 63"/>
          <p:cNvGrpSpPr/>
          <p:nvPr userDrawn="1"/>
        </p:nvGrpSpPr>
        <p:grpSpPr>
          <a:xfrm>
            <a:off x="8026401" y="2186848"/>
            <a:ext cx="3290615" cy="485331"/>
            <a:chOff x="1056749" y="1276468"/>
            <a:chExt cx="3515251" cy="518462"/>
          </a:xfrm>
          <a:solidFill>
            <a:schemeClr val="tx2"/>
          </a:solidFill>
        </p:grpSpPr>
        <p:sp>
          <p:nvSpPr>
            <p:cNvPr id="13" name="Pentagon 12"/>
            <p:cNvSpPr/>
            <p:nvPr/>
          </p:nvSpPr>
          <p:spPr>
            <a:xfrm>
              <a:off x="1056749" y="1276468"/>
              <a:ext cx="3515251" cy="5184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1867" dirty="0">
                <a:solidFill>
                  <a:srgbClr val="FFFFFF"/>
                </a:solidFill>
              </a:endParaRPr>
            </a:p>
          </p:txBody>
        </p:sp>
        <p:sp>
          <p:nvSpPr>
            <p:cNvPr id="14" name="TextBox 13"/>
            <p:cNvSpPr txBox="1"/>
            <p:nvPr/>
          </p:nvSpPr>
          <p:spPr>
            <a:xfrm>
              <a:off x="3727813" y="1382232"/>
              <a:ext cx="385298" cy="306937"/>
            </a:xfrm>
            <a:prstGeom prst="rect">
              <a:avLst/>
            </a:prstGeom>
            <a:noFill/>
          </p:spPr>
          <p:txBody>
            <a:bodyPr wrap="none" lIns="0" tIns="0" rIns="0" bIns="0" rtlCol="0" anchor="ctr">
              <a:spAutoFit/>
            </a:bodyPr>
            <a:lstStyle/>
            <a:p>
              <a:pPr algn="ctr">
                <a:spcBef>
                  <a:spcPct val="20000"/>
                </a:spcBef>
                <a:defRPr/>
              </a:pPr>
              <a:r>
                <a:rPr lang="en-US" sz="1867" b="1" dirty="0">
                  <a:solidFill>
                    <a:srgbClr val="FFFFFF"/>
                  </a:solidFill>
                </a:rPr>
                <a:t>80%</a:t>
              </a:r>
              <a:endParaRPr lang="en-US" sz="1867" dirty="0">
                <a:solidFill>
                  <a:srgbClr val="FFFFFF"/>
                </a:solidFill>
              </a:endParaRPr>
            </a:p>
          </p:txBody>
        </p:sp>
      </p:grpSp>
      <p:grpSp>
        <p:nvGrpSpPr>
          <p:cNvPr id="15" name="Group 67"/>
          <p:cNvGrpSpPr/>
          <p:nvPr userDrawn="1"/>
        </p:nvGrpSpPr>
        <p:grpSpPr>
          <a:xfrm>
            <a:off x="8026401" y="2729124"/>
            <a:ext cx="2805284" cy="485331"/>
            <a:chOff x="1056749" y="2110893"/>
            <a:chExt cx="2996788" cy="518462"/>
          </a:xfrm>
          <a:solidFill>
            <a:schemeClr val="bg2"/>
          </a:solidFill>
        </p:grpSpPr>
        <p:sp>
          <p:nvSpPr>
            <p:cNvPr id="16" name="Pentagon 15"/>
            <p:cNvSpPr/>
            <p:nvPr/>
          </p:nvSpPr>
          <p:spPr>
            <a:xfrm>
              <a:off x="1056749" y="2110893"/>
              <a:ext cx="2996788" cy="51846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1867" dirty="0">
                <a:solidFill>
                  <a:srgbClr val="FFFFFF"/>
                </a:solidFill>
              </a:endParaRPr>
            </a:p>
          </p:txBody>
        </p:sp>
        <p:sp>
          <p:nvSpPr>
            <p:cNvPr id="17" name="TextBox 16"/>
            <p:cNvSpPr txBox="1"/>
            <p:nvPr/>
          </p:nvSpPr>
          <p:spPr>
            <a:xfrm>
              <a:off x="3220401" y="2219721"/>
              <a:ext cx="385298" cy="306937"/>
            </a:xfrm>
            <a:prstGeom prst="rect">
              <a:avLst/>
            </a:prstGeom>
            <a:noFill/>
          </p:spPr>
          <p:txBody>
            <a:bodyPr wrap="none" lIns="0" tIns="0" rIns="0" bIns="0" rtlCol="0" anchor="ctr">
              <a:spAutoFit/>
            </a:bodyPr>
            <a:lstStyle/>
            <a:p>
              <a:pPr algn="ctr">
                <a:spcBef>
                  <a:spcPct val="20000"/>
                </a:spcBef>
                <a:defRPr/>
              </a:pPr>
              <a:r>
                <a:rPr lang="en-US" sz="1867" b="1" dirty="0">
                  <a:solidFill>
                    <a:srgbClr val="FFFFFF"/>
                  </a:solidFill>
                </a:rPr>
                <a:t>70%</a:t>
              </a:r>
              <a:endParaRPr lang="en-US" sz="1867" dirty="0">
                <a:solidFill>
                  <a:srgbClr val="FFFFFF"/>
                </a:solidFill>
              </a:endParaRPr>
            </a:p>
          </p:txBody>
        </p:sp>
      </p:grpSp>
      <p:grpSp>
        <p:nvGrpSpPr>
          <p:cNvPr id="18" name="Group 87"/>
          <p:cNvGrpSpPr/>
          <p:nvPr userDrawn="1"/>
        </p:nvGrpSpPr>
        <p:grpSpPr>
          <a:xfrm>
            <a:off x="8026400" y="3271400"/>
            <a:ext cx="2319952" cy="485331"/>
            <a:chOff x="1056750" y="2975000"/>
            <a:chExt cx="2478325" cy="518462"/>
          </a:xfrm>
          <a:solidFill>
            <a:schemeClr val="accent1"/>
          </a:solidFill>
        </p:grpSpPr>
        <p:sp>
          <p:nvSpPr>
            <p:cNvPr id="19" name="Pentagon 18"/>
            <p:cNvSpPr/>
            <p:nvPr/>
          </p:nvSpPr>
          <p:spPr>
            <a:xfrm>
              <a:off x="1056750" y="2975000"/>
              <a:ext cx="2478325" cy="51846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1867" dirty="0">
                <a:solidFill>
                  <a:srgbClr val="FFFFFF"/>
                </a:solidFill>
              </a:endParaRPr>
            </a:p>
          </p:txBody>
        </p:sp>
        <p:sp>
          <p:nvSpPr>
            <p:cNvPr id="20" name="TextBox 19"/>
            <p:cNvSpPr txBox="1"/>
            <p:nvPr/>
          </p:nvSpPr>
          <p:spPr>
            <a:xfrm>
              <a:off x="2847738" y="3087027"/>
              <a:ext cx="385298" cy="306937"/>
            </a:xfrm>
            <a:prstGeom prst="rect">
              <a:avLst/>
            </a:prstGeom>
            <a:noFill/>
          </p:spPr>
          <p:txBody>
            <a:bodyPr wrap="none" lIns="0" tIns="0" rIns="0" bIns="0" rtlCol="0" anchor="ctr">
              <a:spAutoFit/>
            </a:bodyPr>
            <a:lstStyle/>
            <a:p>
              <a:pPr algn="ctr">
                <a:spcBef>
                  <a:spcPct val="20000"/>
                </a:spcBef>
                <a:defRPr/>
              </a:pPr>
              <a:r>
                <a:rPr lang="en-US" sz="1867" b="1" dirty="0">
                  <a:solidFill>
                    <a:srgbClr val="FFFFFF"/>
                  </a:solidFill>
                </a:rPr>
                <a:t>60%</a:t>
              </a:r>
              <a:endParaRPr lang="en-US" sz="1867" dirty="0">
                <a:solidFill>
                  <a:srgbClr val="FFFFFF"/>
                </a:solidFill>
              </a:endParaRPr>
            </a:p>
          </p:txBody>
        </p:sp>
      </p:grpSp>
      <p:grpSp>
        <p:nvGrpSpPr>
          <p:cNvPr id="21" name="Group 90"/>
          <p:cNvGrpSpPr/>
          <p:nvPr userDrawn="1"/>
        </p:nvGrpSpPr>
        <p:grpSpPr>
          <a:xfrm>
            <a:off x="8026400" y="3813675"/>
            <a:ext cx="1726768" cy="485331"/>
            <a:chOff x="1056751" y="3851318"/>
            <a:chExt cx="1844647" cy="518462"/>
          </a:xfrm>
          <a:solidFill>
            <a:schemeClr val="accent3"/>
          </a:solidFill>
        </p:grpSpPr>
        <p:sp>
          <p:nvSpPr>
            <p:cNvPr id="22" name="Pentagon 21"/>
            <p:cNvSpPr/>
            <p:nvPr/>
          </p:nvSpPr>
          <p:spPr>
            <a:xfrm>
              <a:off x="1056751" y="3851318"/>
              <a:ext cx="1844647" cy="51846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1867" dirty="0">
                <a:solidFill>
                  <a:srgbClr val="FFFFFF"/>
                </a:solidFill>
              </a:endParaRPr>
            </a:p>
          </p:txBody>
        </p:sp>
        <p:sp>
          <p:nvSpPr>
            <p:cNvPr id="23" name="TextBox 22"/>
            <p:cNvSpPr txBox="1"/>
            <p:nvPr/>
          </p:nvSpPr>
          <p:spPr>
            <a:xfrm>
              <a:off x="2241083" y="3946636"/>
              <a:ext cx="385298" cy="306937"/>
            </a:xfrm>
            <a:prstGeom prst="rect">
              <a:avLst/>
            </a:prstGeom>
            <a:noFill/>
          </p:spPr>
          <p:txBody>
            <a:bodyPr wrap="none" lIns="0" tIns="0" rIns="0" bIns="0" rtlCol="0" anchor="ctr">
              <a:spAutoFit/>
            </a:bodyPr>
            <a:lstStyle/>
            <a:p>
              <a:pPr algn="ctr">
                <a:spcBef>
                  <a:spcPct val="20000"/>
                </a:spcBef>
                <a:defRPr/>
              </a:pPr>
              <a:r>
                <a:rPr lang="en-US" sz="1867" b="1" dirty="0">
                  <a:solidFill>
                    <a:srgbClr val="FFFFFF"/>
                  </a:solidFill>
                </a:rPr>
                <a:t>40%</a:t>
              </a:r>
              <a:endParaRPr lang="en-US" sz="1867" dirty="0">
                <a:solidFill>
                  <a:srgbClr val="FFFFFF"/>
                </a:solidFill>
              </a:endParaRPr>
            </a:p>
          </p:txBody>
        </p:sp>
      </p:grpSp>
      <p:grpSp>
        <p:nvGrpSpPr>
          <p:cNvPr id="24" name="Group 285"/>
          <p:cNvGrpSpPr/>
          <p:nvPr userDrawn="1"/>
        </p:nvGrpSpPr>
        <p:grpSpPr>
          <a:xfrm>
            <a:off x="1653551" y="5022059"/>
            <a:ext cx="591292" cy="591293"/>
            <a:chOff x="5548002" y="1784606"/>
            <a:chExt cx="443469" cy="443470"/>
          </a:xfrm>
        </p:grpSpPr>
        <p:sp>
          <p:nvSpPr>
            <p:cNvPr id="25" name="Oval 24"/>
            <p:cNvSpPr>
              <a:spLocks noChangeAspect="1"/>
            </p:cNvSpPr>
            <p:nvPr/>
          </p:nvSpPr>
          <p:spPr>
            <a:xfrm>
              <a:off x="5548002" y="1784606"/>
              <a:ext cx="443469" cy="4434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400" dirty="0">
                <a:solidFill>
                  <a:srgbClr val="FFFFFF"/>
                </a:solidFill>
              </a:endParaRPr>
            </a:p>
          </p:txBody>
        </p:sp>
        <p:sp>
          <p:nvSpPr>
            <p:cNvPr id="26" name="Freeform 154"/>
            <p:cNvSpPr/>
            <p:nvPr/>
          </p:nvSpPr>
          <p:spPr bwMode="auto">
            <a:xfrm>
              <a:off x="5660199" y="1919029"/>
              <a:ext cx="219075" cy="174625"/>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91440" tIns="45720" rIns="91440" bIns="45720" numCol="1" anchor="t" anchorCtr="0" compatLnSpc="1"/>
            <a:lstStyle/>
            <a:p>
              <a:pPr defTabSz="1374952"/>
              <a:endParaRPr lang="en-US" sz="2667" dirty="0">
                <a:solidFill>
                  <a:srgbClr val="262626"/>
                </a:solidFill>
              </a:endParaRPr>
            </a:p>
          </p:txBody>
        </p:sp>
      </p:grpSp>
      <p:grpSp>
        <p:nvGrpSpPr>
          <p:cNvPr id="27" name="Group 287"/>
          <p:cNvGrpSpPr/>
          <p:nvPr userDrawn="1"/>
        </p:nvGrpSpPr>
        <p:grpSpPr>
          <a:xfrm>
            <a:off x="1017222" y="5022059"/>
            <a:ext cx="591292" cy="591293"/>
            <a:chOff x="5914348" y="1371372"/>
            <a:chExt cx="443469" cy="443470"/>
          </a:xfrm>
        </p:grpSpPr>
        <p:sp>
          <p:nvSpPr>
            <p:cNvPr id="28" name="Oval 27"/>
            <p:cNvSpPr>
              <a:spLocks noChangeAspect="1"/>
            </p:cNvSpPr>
            <p:nvPr/>
          </p:nvSpPr>
          <p:spPr>
            <a:xfrm>
              <a:off x="5914348" y="1371372"/>
              <a:ext cx="443469" cy="443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400" dirty="0">
                <a:solidFill>
                  <a:srgbClr val="FFFFFF"/>
                </a:solidFill>
              </a:endParaRPr>
            </a:p>
          </p:txBody>
        </p:sp>
        <p:sp>
          <p:nvSpPr>
            <p:cNvPr id="29" name="Freeform 78"/>
            <p:cNvSpPr/>
            <p:nvPr/>
          </p:nvSpPr>
          <p:spPr bwMode="auto">
            <a:xfrm>
              <a:off x="6075757" y="1478013"/>
              <a:ext cx="120650" cy="230188"/>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91440" tIns="45720" rIns="91440" bIns="45720" numCol="1" anchor="t" anchorCtr="0" compatLnSpc="1"/>
            <a:lstStyle/>
            <a:p>
              <a:pPr defTabSz="1374952"/>
              <a:endParaRPr lang="en-US" sz="2667" dirty="0">
                <a:solidFill>
                  <a:srgbClr val="262626"/>
                </a:solidFill>
              </a:endParaRPr>
            </a:p>
          </p:txBody>
        </p:sp>
      </p:grpSp>
      <p:grpSp>
        <p:nvGrpSpPr>
          <p:cNvPr id="30" name="Group 289"/>
          <p:cNvGrpSpPr/>
          <p:nvPr userDrawn="1"/>
        </p:nvGrpSpPr>
        <p:grpSpPr>
          <a:xfrm>
            <a:off x="2926209" y="5022059"/>
            <a:ext cx="591292" cy="591293"/>
            <a:chOff x="4744821" y="2611074"/>
            <a:chExt cx="443469" cy="443470"/>
          </a:xfrm>
        </p:grpSpPr>
        <p:sp>
          <p:nvSpPr>
            <p:cNvPr id="32" name="Oval 31"/>
            <p:cNvSpPr>
              <a:spLocks noChangeAspect="1"/>
            </p:cNvSpPr>
            <p:nvPr/>
          </p:nvSpPr>
          <p:spPr>
            <a:xfrm>
              <a:off x="4744821" y="2611074"/>
              <a:ext cx="443469" cy="4434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400" dirty="0">
                <a:solidFill>
                  <a:srgbClr val="FFFFFF"/>
                </a:solidFill>
              </a:endParaRPr>
            </a:p>
          </p:txBody>
        </p:sp>
        <p:sp>
          <p:nvSpPr>
            <p:cNvPr id="33" name="Freeform 141"/>
            <p:cNvSpPr>
              <a:spLocks noEditPoints="1"/>
            </p:cNvSpPr>
            <p:nvPr/>
          </p:nvSpPr>
          <p:spPr bwMode="auto">
            <a:xfrm>
              <a:off x="4849874" y="2748672"/>
              <a:ext cx="233363" cy="168275"/>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91440" tIns="45720" rIns="91440" bIns="45720" numCol="1" anchor="t" anchorCtr="0" compatLnSpc="1"/>
            <a:lstStyle/>
            <a:p>
              <a:pPr defTabSz="1374952"/>
              <a:endParaRPr lang="en-US" sz="2667" dirty="0">
                <a:solidFill>
                  <a:srgbClr val="262626"/>
                </a:solidFill>
              </a:endParaRPr>
            </a:p>
          </p:txBody>
        </p:sp>
      </p:grpSp>
      <p:grpSp>
        <p:nvGrpSpPr>
          <p:cNvPr id="35" name="Group 291"/>
          <p:cNvGrpSpPr/>
          <p:nvPr userDrawn="1"/>
        </p:nvGrpSpPr>
        <p:grpSpPr>
          <a:xfrm>
            <a:off x="2289881" y="5022059"/>
            <a:ext cx="591292" cy="591293"/>
            <a:chOff x="5192675" y="2208635"/>
            <a:chExt cx="443469" cy="443470"/>
          </a:xfrm>
        </p:grpSpPr>
        <p:sp>
          <p:nvSpPr>
            <p:cNvPr id="36" name="Oval 35"/>
            <p:cNvSpPr>
              <a:spLocks noChangeAspect="1"/>
            </p:cNvSpPr>
            <p:nvPr/>
          </p:nvSpPr>
          <p:spPr>
            <a:xfrm>
              <a:off x="5192675" y="2208635"/>
              <a:ext cx="443469" cy="4434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400" dirty="0">
                <a:solidFill>
                  <a:srgbClr val="FFFFFF"/>
                </a:solidFill>
              </a:endParaRPr>
            </a:p>
          </p:txBody>
        </p:sp>
        <p:sp>
          <p:nvSpPr>
            <p:cNvPr id="38" name="Freeform 117"/>
            <p:cNvSpPr>
              <a:spLocks noEditPoints="1"/>
            </p:cNvSpPr>
            <p:nvPr/>
          </p:nvSpPr>
          <p:spPr bwMode="auto">
            <a:xfrm>
              <a:off x="5319953" y="2339089"/>
              <a:ext cx="188913" cy="182563"/>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ln>
          </p:spPr>
          <p:txBody>
            <a:bodyPr vert="horz" wrap="square" lIns="91440" tIns="45720" rIns="91440" bIns="45720" numCol="1" anchor="t" anchorCtr="0" compatLnSpc="1"/>
            <a:lstStyle/>
            <a:p>
              <a:pPr defTabSz="1374952"/>
              <a:endParaRPr lang="en-US" sz="2667" dirty="0">
                <a:solidFill>
                  <a:srgbClr val="262626"/>
                </a:solidFill>
              </a:endParaRPr>
            </a:p>
          </p:txBody>
        </p:sp>
      </p:grpSp>
      <p:sp>
        <p:nvSpPr>
          <p:cNvPr id="31" name="Picture Placeholder 7"/>
          <p:cNvSpPr>
            <a:spLocks noGrp="1"/>
          </p:cNvSpPr>
          <p:nvPr>
            <p:ph type="pic" sz="quarter" idx="10" hasCustomPrompt="1"/>
          </p:nvPr>
        </p:nvSpPr>
        <p:spPr>
          <a:xfrm>
            <a:off x="852522" y="1843960"/>
            <a:ext cx="2805079" cy="2804241"/>
          </a:xfrm>
          <a:prstGeom prst="roundRect">
            <a:avLst>
              <a:gd name="adj" fmla="val 9160"/>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Round Same Side Corner Rectangle 33"/>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37"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39"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40"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752464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fade">
                                      <p:cBhvr>
                                        <p:cTn id="11" dur="500"/>
                                        <p:tgtEl>
                                          <p:spTgt spid="40">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Left)">
                                      <p:cBhvr>
                                        <p:cTn id="21" dur="500"/>
                                        <p:tgtEl>
                                          <p:spTgt spid="1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lide(fromLeft)">
                                      <p:cBhvr>
                                        <p:cTn id="31" dur="500"/>
                                        <p:tgtEl>
                                          <p:spTgt spid="15"/>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slide(fromLeft)">
                                      <p:cBhvr>
                                        <p:cTn id="41" dur="500"/>
                                        <p:tgtEl>
                                          <p:spTgt spid="1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4500"/>
                            </p:stCondLst>
                            <p:childTnLst>
                              <p:par>
                                <p:cTn id="49" presetID="12" presetClass="entr" presetSubtype="8"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slide(fromLeft)">
                                      <p:cBhvr>
                                        <p:cTn id="51" dur="500"/>
                                        <p:tgtEl>
                                          <p:spTgt spid="21"/>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876171" y="1981688"/>
            <a:ext cx="1895355" cy="1894789"/>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hasCustomPrompt="1"/>
          </p:nvPr>
        </p:nvSpPr>
        <p:spPr>
          <a:xfrm>
            <a:off x="849403"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1981688"/>
            <a:ext cx="1895355" cy="1894789"/>
          </a:xfrm>
          <a:prstGeom prst="rect">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hasCustomPrompt="1"/>
          </p:nvPr>
        </p:nvSpPr>
        <p:spPr>
          <a:xfrm>
            <a:off x="2984486"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1981688"/>
            <a:ext cx="1895355" cy="1894789"/>
          </a:xfrm>
          <a:prstGeom prst="rect">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hasCustomPrompt="1"/>
          </p:nvPr>
        </p:nvSpPr>
        <p:spPr>
          <a:xfrm>
            <a:off x="5105115"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1981688"/>
            <a:ext cx="1895355" cy="1894789"/>
          </a:xfrm>
          <a:prstGeom prst="rect">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hasCustomPrompt="1"/>
          </p:nvPr>
        </p:nvSpPr>
        <p:spPr>
          <a:xfrm>
            <a:off x="7214939"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1981688"/>
            <a:ext cx="1895355" cy="1894789"/>
          </a:xfrm>
          <a:prstGeom prst="rect">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hasCustomPrompt="1"/>
          </p:nvPr>
        </p:nvSpPr>
        <p:spPr>
          <a:xfrm>
            <a:off x="9346374"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3831084"/>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2" name="Text Placeholder 3"/>
          <p:cNvSpPr>
            <a:spLocks noGrp="1"/>
          </p:cNvSpPr>
          <p:nvPr>
            <p:ph type="body" sz="half" idx="16"/>
          </p:nvPr>
        </p:nvSpPr>
        <p:spPr>
          <a:xfrm>
            <a:off x="114022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3831084"/>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6" name="Text Placeholder 3"/>
          <p:cNvSpPr>
            <a:spLocks noGrp="1"/>
          </p:cNvSpPr>
          <p:nvPr>
            <p:ph type="body" sz="half" idx="19"/>
          </p:nvPr>
        </p:nvSpPr>
        <p:spPr>
          <a:xfrm>
            <a:off x="327530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3831084"/>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30" name="Text Placeholder 3"/>
          <p:cNvSpPr>
            <a:spLocks noGrp="1"/>
          </p:cNvSpPr>
          <p:nvPr>
            <p:ph type="body" sz="half" idx="22"/>
          </p:nvPr>
        </p:nvSpPr>
        <p:spPr>
          <a:xfrm>
            <a:off x="539593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3831084"/>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36" name="Text Placeholder 3"/>
          <p:cNvSpPr>
            <a:spLocks noGrp="1"/>
          </p:cNvSpPr>
          <p:nvPr>
            <p:ph type="body" sz="half" idx="25"/>
          </p:nvPr>
        </p:nvSpPr>
        <p:spPr>
          <a:xfrm>
            <a:off x="7505763"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3831084"/>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44" name="Text Placeholder 3"/>
          <p:cNvSpPr>
            <a:spLocks noGrp="1"/>
          </p:cNvSpPr>
          <p:nvPr>
            <p:ph type="body" sz="half" idx="28"/>
          </p:nvPr>
        </p:nvSpPr>
        <p:spPr>
          <a:xfrm>
            <a:off x="963719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Round Same Side Corner Rectangle 33"/>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37"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40"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45"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21039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fade">
                                      <p:cBhvr>
                                        <p:cTn id="11" dur="500"/>
                                        <p:tgtEl>
                                          <p:spTgt spid="45">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0" grpId="0"/>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5347FF-8464-45B7-95D7-91A658E146A5}" type="datetimeFigureOut">
              <a:rPr lang="zh-CN" altLang="en-US" smtClean="0"/>
              <a:t>2023/3/15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7D4C5F-08A5-4F3B-A240-1C3F95DF9884}" type="slidenum">
              <a:rPr lang="zh-CN" altLang="en-US" smtClean="0"/>
              <a:t>‹Nº›</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am09">
    <p:spTree>
      <p:nvGrpSpPr>
        <p:cNvPr id="1" name=""/>
        <p:cNvGrpSpPr/>
        <p:nvPr/>
      </p:nvGrpSpPr>
      <p:grpSpPr>
        <a:xfrm>
          <a:off x="0" y="0"/>
          <a:ext cx="0" cy="0"/>
          <a:chOff x="0" y="0"/>
          <a:chExt cx="0" cy="0"/>
        </a:xfrm>
      </p:grpSpPr>
      <p:sp>
        <p:nvSpPr>
          <p:cNvPr id="34" name="Picture Placeholder 7"/>
          <p:cNvSpPr>
            <a:spLocks noGrp="1"/>
          </p:cNvSpPr>
          <p:nvPr>
            <p:ph type="pic" sz="quarter" idx="29" hasCustomPrompt="1"/>
          </p:nvPr>
        </p:nvSpPr>
        <p:spPr>
          <a:xfrm>
            <a:off x="1" y="2"/>
            <a:ext cx="12191999" cy="3530599"/>
          </a:xfrm>
          <a:prstGeom prst="rect">
            <a:avLst/>
          </a:prstGeom>
          <a:ln>
            <a:noFill/>
          </a:ln>
        </p:spPr>
        <p:txBody>
          <a:bodyPr bIns="1005840" anchor="b"/>
          <a:lstStyle>
            <a:lvl1pPr algn="ctr">
              <a:buNone/>
              <a:defRPr sz="14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0" hasCustomPrompt="1"/>
          </p:nvPr>
        </p:nvSpPr>
        <p:spPr>
          <a:xfrm>
            <a:off x="876171" y="2311400"/>
            <a:ext cx="1895355" cy="1894789"/>
          </a:xfrm>
          <a:prstGeom prst="ellipse">
            <a:avLst/>
          </a:pr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hasCustomPrompt="1"/>
          </p:nvPr>
        </p:nvSpPr>
        <p:spPr>
          <a:xfrm>
            <a:off x="849403"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2311400"/>
            <a:ext cx="1895355" cy="1894789"/>
          </a:xfrm>
          <a:prstGeom prst="ellipse">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hasCustomPrompt="1"/>
          </p:nvPr>
        </p:nvSpPr>
        <p:spPr>
          <a:xfrm>
            <a:off x="2984486"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2311400"/>
            <a:ext cx="1895355" cy="1894789"/>
          </a:xfrm>
          <a:prstGeom prst="ellipse">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hasCustomPrompt="1"/>
          </p:nvPr>
        </p:nvSpPr>
        <p:spPr>
          <a:xfrm>
            <a:off x="5105115"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2311400"/>
            <a:ext cx="1895355" cy="1894789"/>
          </a:xfrm>
          <a:prstGeom prst="ellipse">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hasCustomPrompt="1"/>
          </p:nvPr>
        </p:nvSpPr>
        <p:spPr>
          <a:xfrm>
            <a:off x="7214939"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2311400"/>
            <a:ext cx="1895355" cy="1894789"/>
          </a:xfrm>
          <a:prstGeom prst="ellipse">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hasCustomPrompt="1"/>
          </p:nvPr>
        </p:nvSpPr>
        <p:spPr>
          <a:xfrm>
            <a:off x="9346374"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4160796"/>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2" name="Text Placeholder 3"/>
          <p:cNvSpPr>
            <a:spLocks noGrp="1"/>
          </p:cNvSpPr>
          <p:nvPr>
            <p:ph type="body" sz="half" idx="16"/>
          </p:nvPr>
        </p:nvSpPr>
        <p:spPr>
          <a:xfrm>
            <a:off x="114022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4160796"/>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6" name="Text Placeholder 3"/>
          <p:cNvSpPr>
            <a:spLocks noGrp="1"/>
          </p:cNvSpPr>
          <p:nvPr>
            <p:ph type="body" sz="half" idx="19"/>
          </p:nvPr>
        </p:nvSpPr>
        <p:spPr>
          <a:xfrm>
            <a:off x="327530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4160796"/>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30" name="Text Placeholder 3"/>
          <p:cNvSpPr>
            <a:spLocks noGrp="1"/>
          </p:cNvSpPr>
          <p:nvPr>
            <p:ph type="body" sz="half" idx="22"/>
          </p:nvPr>
        </p:nvSpPr>
        <p:spPr>
          <a:xfrm>
            <a:off x="539593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4160796"/>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36" name="Text Placeholder 3"/>
          <p:cNvSpPr>
            <a:spLocks noGrp="1"/>
          </p:cNvSpPr>
          <p:nvPr>
            <p:ph type="body" sz="half" idx="25"/>
          </p:nvPr>
        </p:nvSpPr>
        <p:spPr>
          <a:xfrm>
            <a:off x="7505763"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4160796"/>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44" name="Text Placeholder 3"/>
          <p:cNvSpPr>
            <a:spLocks noGrp="1"/>
          </p:cNvSpPr>
          <p:nvPr>
            <p:ph type="body" sz="half" idx="28"/>
          </p:nvPr>
        </p:nvSpPr>
        <p:spPr>
          <a:xfrm>
            <a:off x="963719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7" name="Round Same Side Corner Rectangle 36"/>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40"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45"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46"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284785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 accel="50000" decel="5000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1000" fill="hold"/>
                                        <p:tgtEl>
                                          <p:spTgt spid="34"/>
                                        </p:tgtEl>
                                        <p:attrNameLst>
                                          <p:attrName>ppt_x</p:attrName>
                                        </p:attrNameLst>
                                      </p:cBhvr>
                                      <p:tavLst>
                                        <p:tav tm="0">
                                          <p:val>
                                            <p:strVal val="#ppt_x"/>
                                          </p:val>
                                        </p:tav>
                                        <p:tav tm="100000">
                                          <p:val>
                                            <p:strVal val="#ppt_x"/>
                                          </p:val>
                                        </p:tav>
                                      </p:tavLst>
                                    </p:anim>
                                    <p:anim calcmode="lin" valueType="num">
                                      <p:cBhvr additive="base">
                                        <p:cTn id="110"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cxnSp>
        <p:nvCxnSpPr>
          <p:cNvPr id="3" name="Straight Line buttom"/>
          <p:cNvCxnSpPr/>
          <p:nvPr userDrawn="1"/>
        </p:nvCxnSpPr>
        <p:spPr>
          <a:xfrm rot="5400000" flipH="1" flipV="1">
            <a:off x="3566226" y="4327166"/>
            <a:ext cx="5061669" cy="1"/>
          </a:xfrm>
          <a:prstGeom prst="line">
            <a:avLst/>
          </a:prstGeom>
          <a:ln w="1905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3733" dirty="0">
              <a:solidFill>
                <a:srgbClr val="237DB9">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1">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rtl="1"/>
            <a:endParaRPr lang="en-US" sz="2667" dirty="0">
              <a:solidFill>
                <a:srgbClr val="FFFFFF"/>
              </a:solidFill>
            </a:endParaRPr>
          </a:p>
        </p:txBody>
      </p:sp>
      <p:sp>
        <p:nvSpPr>
          <p:cNvPr id="35" name="Text Placeholder 3"/>
          <p:cNvSpPr>
            <a:spLocks noGrp="1"/>
          </p:cNvSpPr>
          <p:nvPr>
            <p:ph type="body" sz="half" idx="19" hasCustomPrompt="1"/>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0" name="Oval 19"/>
          <p:cNvSpPr/>
          <p:nvPr userDrawn="1"/>
        </p:nvSpPr>
        <p:spPr>
          <a:xfrm>
            <a:off x="5977316" y="4994584"/>
            <a:ext cx="239488" cy="23948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3733" dirty="0">
              <a:solidFill>
                <a:srgbClr val="237DB9">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2">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rtl="1"/>
            <a:endParaRPr lang="en-US" sz="2667" dirty="0">
              <a:solidFill>
                <a:srgbClr val="FFFFFF"/>
              </a:solidFill>
            </a:endParaRPr>
          </a:p>
        </p:txBody>
      </p:sp>
      <p:sp>
        <p:nvSpPr>
          <p:cNvPr id="23" name="Text Placeholder 3"/>
          <p:cNvSpPr>
            <a:spLocks noGrp="1"/>
          </p:cNvSpPr>
          <p:nvPr>
            <p:ph type="body" sz="half" idx="22" hasCustomPrompt="1"/>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ound Same Side Corner Rectangle 25"/>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27"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28"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29"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783158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3500"/>
                            </p:stCondLst>
                            <p:childTnLst>
                              <p:par>
                                <p:cTn id="38" presetID="22" presetClass="entr" presetSubtype="4" fill="hold" grpId="0" nodeType="afterEffect" nodePh="1">
                                  <p:stCondLst>
                                    <p:cond delay="0"/>
                                  </p:stCondLst>
                                  <p:endCondLst>
                                    <p:cond evt="begin" delay="0">
                                      <p:tn val="38"/>
                                    </p:cond>
                                  </p:end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down)">
                                      <p:cBhvr>
                                        <p:cTn id="40" dur="500"/>
                                        <p:tgtEl>
                                          <p:spTgt spid="35">
                                            <p:txEl>
                                              <p:pRg st="0" end="0"/>
                                            </p:txEl>
                                          </p:spTgt>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wipe(down)">
                                      <p:cBhvr>
                                        <p:cTn id="44" dur="500"/>
                                        <p:tgtEl>
                                          <p:spTgt spid="36">
                                            <p:txEl>
                                              <p:pRg st="0" end="0"/>
                                            </p:txEl>
                                          </p:spTgt>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50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6500"/>
                            </p:stCondLst>
                            <p:childTnLst>
                              <p:par>
                                <p:cTn id="67" presetID="22" presetClass="entr" presetSubtype="4" fill="hold" grpId="0" nodeType="afterEffect" nodePh="1">
                                  <p:stCondLst>
                                    <p:cond delay="0"/>
                                  </p:stCondLst>
                                  <p:endCondLst>
                                    <p:cond evt="begin" delay="0">
                                      <p:tn val="67"/>
                                    </p:cond>
                                  </p:end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down)">
                                      <p:cBhvr>
                                        <p:cTn id="69" dur="500"/>
                                        <p:tgtEl>
                                          <p:spTgt spid="23">
                                            <p:txEl>
                                              <p:pRg st="0" end="0"/>
                                            </p:txEl>
                                          </p:spTgt>
                                        </p:tgtEl>
                                      </p:cBhvr>
                                    </p:animEffect>
                                  </p:childTnLst>
                                </p:cTn>
                              </p:par>
                            </p:childTnLst>
                          </p:cTn>
                        </p:par>
                        <p:par>
                          <p:cTn id="70" fill="hold">
                            <p:stCondLst>
                              <p:cond delay="7000"/>
                            </p:stCondLst>
                            <p:childTnLst>
                              <p:par>
                                <p:cTn id="71" presetID="22" presetClass="entr" presetSubtype="4" fill="hold" grpId="0" nodeType="afterEffect" nodePh="1">
                                  <p:stCondLst>
                                    <p:cond delay="0"/>
                                  </p:stCondLst>
                                  <p:endCondLst>
                                    <p:cond evt="begin" delay="0">
                                      <p:tn val="71"/>
                                    </p:cond>
                                  </p:endCondLst>
                                  <p:childTnLst>
                                    <p:set>
                                      <p:cBhvr>
                                        <p:cTn id="72" dur="1" fill="hold">
                                          <p:stCondLst>
                                            <p:cond delay="0"/>
                                          </p:stCondLst>
                                        </p:cTn>
                                        <p:tgtEl>
                                          <p:spTgt spid="24">
                                            <p:txEl>
                                              <p:pRg st="0" end="0"/>
                                            </p:txEl>
                                          </p:spTgt>
                                        </p:tgtEl>
                                        <p:attrNameLst>
                                          <p:attrName>style.visibility</p:attrName>
                                        </p:attrNameLst>
                                      </p:cBhvr>
                                      <p:to>
                                        <p:strVal val="visible"/>
                                      </p:to>
                                    </p:set>
                                    <p:animEffect transition="in" filter="wipe(down)">
                                      <p:cBhvr>
                                        <p:cTn id="7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cxnSp>
        <p:nvCxnSpPr>
          <p:cNvPr id="3" name="Straight Line buttom"/>
          <p:cNvCxnSpPr/>
          <p:nvPr userDrawn="1"/>
        </p:nvCxnSpPr>
        <p:spPr>
          <a:xfrm rot="5400000" flipH="1" flipV="1">
            <a:off x="3112559" y="2984497"/>
            <a:ext cx="5969003" cy="3"/>
          </a:xfrm>
          <a:prstGeom prst="line">
            <a:avLst/>
          </a:prstGeom>
          <a:ln w="1905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3733" dirty="0">
              <a:solidFill>
                <a:srgbClr val="237DB9">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3">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rtl="1"/>
            <a:endParaRPr lang="en-US" sz="2667" dirty="0">
              <a:solidFill>
                <a:srgbClr val="FFFFFF"/>
              </a:solidFill>
            </a:endParaRPr>
          </a:p>
        </p:txBody>
      </p:sp>
      <p:sp>
        <p:nvSpPr>
          <p:cNvPr id="35" name="Text Placeholder 3"/>
          <p:cNvSpPr>
            <a:spLocks noGrp="1"/>
          </p:cNvSpPr>
          <p:nvPr>
            <p:ph type="body" sz="half" idx="19" hasCustomPrompt="1"/>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0" name="Oval 19"/>
          <p:cNvSpPr/>
          <p:nvPr userDrawn="1"/>
        </p:nvSpPr>
        <p:spPr>
          <a:xfrm>
            <a:off x="5977316" y="4994584"/>
            <a:ext cx="239488" cy="239488"/>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3733" dirty="0">
              <a:solidFill>
                <a:srgbClr val="237DB9">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4">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rtl="1"/>
            <a:endParaRPr lang="en-US" sz="2667" dirty="0">
              <a:solidFill>
                <a:srgbClr val="FFFFFF"/>
              </a:solidFill>
            </a:endParaRPr>
          </a:p>
        </p:txBody>
      </p:sp>
      <p:sp>
        <p:nvSpPr>
          <p:cNvPr id="23" name="Text Placeholder 3"/>
          <p:cNvSpPr>
            <a:spLocks noGrp="1"/>
          </p:cNvSpPr>
          <p:nvPr>
            <p:ph type="body" sz="half" idx="22" hasCustomPrompt="1"/>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7" name="Round Same Side Corner Rectangle 16"/>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18"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Tree>
    <p:extLst>
      <p:ext uri="{BB962C8B-B14F-4D97-AF65-F5344CB8AC3E}">
        <p14:creationId xmlns:p14="http://schemas.microsoft.com/office/powerpoint/2010/main" val="10663209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right)">
                                      <p:cBhvr>
                                        <p:cTn id="28" dur="500"/>
                                        <p:tgtEl>
                                          <p:spTgt spid="34"/>
                                        </p:tgtEl>
                                      </p:cBhvr>
                                    </p:animEffect>
                                  </p:childTnLst>
                                </p:cTn>
                              </p:par>
                            </p:childTnLst>
                          </p:cTn>
                        </p:par>
                        <p:par>
                          <p:cTn id="29" fill="hold">
                            <p:stCondLst>
                              <p:cond delay="2500"/>
                            </p:stCondLst>
                            <p:childTnLst>
                              <p:par>
                                <p:cTn id="30" presetID="22" presetClass="entr" presetSubtype="4" fill="hold" grpId="0" nodeType="after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wipe(down)">
                                      <p:cBhvr>
                                        <p:cTn id="32" dur="500"/>
                                        <p:tgtEl>
                                          <p:spTgt spid="35">
                                            <p:txEl>
                                              <p:pRg st="0" end="0"/>
                                            </p:txEl>
                                          </p:spTgt>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wipe(down)">
                                      <p:cBhvr>
                                        <p:cTn id="36" dur="500"/>
                                        <p:tgtEl>
                                          <p:spTgt spid="36">
                                            <p:txEl>
                                              <p:pRg st="0" end="0"/>
                                            </p:txEl>
                                          </p:spTgt>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4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wipe(down)">
                                      <p:cBhvr>
                                        <p:cTn id="61" dur="500"/>
                                        <p:tgtEl>
                                          <p:spTgt spid="23">
                                            <p:txEl>
                                              <p:pRg st="0" end="0"/>
                                            </p:txEl>
                                          </p:spTgt>
                                        </p:tgtEl>
                                      </p:cBhvr>
                                    </p:animEffect>
                                  </p:childTnLst>
                                </p:cTn>
                              </p:par>
                            </p:childTnLst>
                          </p:cTn>
                        </p:par>
                        <p:par>
                          <p:cTn id="62" fill="hold">
                            <p:stCondLst>
                              <p:cond delay="6000"/>
                            </p:stCondLst>
                            <p:childTnLst>
                              <p:par>
                                <p:cTn id="63" presetID="22" presetClass="entr" presetSubtype="4" fill="hold" grpId="0" nodeType="afterEffect" nodePh="1">
                                  <p:stCondLst>
                                    <p:cond delay="0"/>
                                  </p:stCondLst>
                                  <p:endCondLst>
                                    <p:cond evt="begin" delay="0">
                                      <p:tn val="63"/>
                                    </p:cond>
                                  </p:end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wipe(down)">
                                      <p:cBhvr>
                                        <p:cTn id="6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8" name="Oval 7"/>
          <p:cNvSpPr/>
          <p:nvPr userDrawn="1"/>
        </p:nvSpPr>
        <p:spPr>
          <a:xfrm>
            <a:off x="4765475" y="1390205"/>
            <a:ext cx="915720" cy="915720"/>
          </a:xfrm>
          <a:prstGeom prst="ellipse">
            <a:avLst/>
          </a:prstGeom>
          <a:solidFill>
            <a:schemeClr val="accent1"/>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3733" dirty="0">
              <a:solidFill>
                <a:srgbClr val="237DB9">
                  <a:lumMod val="75000"/>
                </a:srgbClr>
              </a:solidFill>
              <a:latin typeface="FontAwesome" pitchFamily="2" charset="0"/>
            </a:endParaRPr>
          </a:p>
        </p:txBody>
      </p:sp>
      <p:sp>
        <p:nvSpPr>
          <p:cNvPr id="9" name="Freeform 62"/>
          <p:cNvSpPr>
            <a:spLocks noChangeAspect="1" noEditPoints="1"/>
          </p:cNvSpPr>
          <p:nvPr userDrawn="1"/>
        </p:nvSpPr>
        <p:spPr bwMode="auto">
          <a:xfrm>
            <a:off x="5015612" y="1638679"/>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dirty="0">
              <a:solidFill>
                <a:srgbClr val="262626"/>
              </a:solidFill>
            </a:endParaRPr>
          </a:p>
        </p:txBody>
      </p:sp>
      <p:sp>
        <p:nvSpPr>
          <p:cNvPr id="10" name="Text Placeholder 3"/>
          <p:cNvSpPr>
            <a:spLocks noGrp="1"/>
          </p:cNvSpPr>
          <p:nvPr>
            <p:ph type="body" sz="half" idx="16" hasCustomPrompt="1"/>
          </p:nvPr>
        </p:nvSpPr>
        <p:spPr>
          <a:xfrm>
            <a:off x="3126615"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1" name="Text Placeholder 3"/>
          <p:cNvSpPr>
            <a:spLocks noGrp="1"/>
          </p:cNvSpPr>
          <p:nvPr>
            <p:ph type="body" sz="half" idx="17"/>
          </p:nvPr>
        </p:nvSpPr>
        <p:spPr>
          <a:xfrm>
            <a:off x="3126615"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ounded Rectangle 11"/>
          <p:cNvSpPr/>
          <p:nvPr userDrawn="1"/>
        </p:nvSpPr>
        <p:spPr>
          <a:xfrm>
            <a:off x="6253159" y="1698808"/>
            <a:ext cx="5069416" cy="4574993"/>
          </a:xfrm>
          <a:prstGeom prst="roundRect">
            <a:avLst>
              <a:gd name="adj" fmla="val 28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FFFFFF"/>
              </a:solidFill>
            </a:endParaRPr>
          </a:p>
        </p:txBody>
      </p:sp>
      <p:sp>
        <p:nvSpPr>
          <p:cNvPr id="13" name="Picture Placeholder 7"/>
          <p:cNvSpPr>
            <a:spLocks noGrp="1"/>
          </p:cNvSpPr>
          <p:nvPr>
            <p:ph type="pic" sz="quarter" idx="18" hasCustomPrompt="1"/>
          </p:nvPr>
        </p:nvSpPr>
        <p:spPr>
          <a:xfrm>
            <a:off x="6510044"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4" name="Oval 13"/>
          <p:cNvSpPr/>
          <p:nvPr userDrawn="1"/>
        </p:nvSpPr>
        <p:spPr>
          <a:xfrm>
            <a:off x="10145668" y="1390205"/>
            <a:ext cx="915720" cy="915720"/>
          </a:xfrm>
          <a:prstGeom prst="ellipse">
            <a:avLst/>
          </a:prstGeom>
          <a:solidFill>
            <a:schemeClr val="accent2"/>
          </a:solidFill>
          <a:ln w="1905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3733" dirty="0">
              <a:solidFill>
                <a:srgbClr val="237DB9">
                  <a:lumMod val="75000"/>
                </a:srgbClr>
              </a:solidFill>
              <a:latin typeface="FontAwesome" pitchFamily="2" charset="0"/>
            </a:endParaRPr>
          </a:p>
        </p:txBody>
      </p:sp>
      <p:sp>
        <p:nvSpPr>
          <p:cNvPr id="16" name="Text Placeholder 3"/>
          <p:cNvSpPr>
            <a:spLocks noGrp="1"/>
          </p:cNvSpPr>
          <p:nvPr>
            <p:ph type="body" sz="half" idx="19" hasCustomPrompt="1"/>
          </p:nvPr>
        </p:nvSpPr>
        <p:spPr>
          <a:xfrm>
            <a:off x="8506809"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7" name="Text Placeholder 3"/>
          <p:cNvSpPr>
            <a:spLocks noGrp="1"/>
          </p:cNvSpPr>
          <p:nvPr>
            <p:ph type="body" sz="half" idx="20"/>
          </p:nvPr>
        </p:nvSpPr>
        <p:spPr>
          <a:xfrm>
            <a:off x="8506809"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Freeform 178"/>
          <p:cNvSpPr>
            <a:spLocks noEditPoints="1"/>
          </p:cNvSpPr>
          <p:nvPr userDrawn="1"/>
        </p:nvSpPr>
        <p:spPr bwMode="auto">
          <a:xfrm>
            <a:off x="10380252" y="1679901"/>
            <a:ext cx="446552" cy="33632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dirty="0">
              <a:solidFill>
                <a:srgbClr val="262626"/>
              </a:solidFill>
            </a:endParaRPr>
          </a:p>
        </p:txBody>
      </p:sp>
      <p:sp>
        <p:nvSpPr>
          <p:cNvPr id="18" name="Round Same Side Corner Rectangle 17"/>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20"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21"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751448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par>
                          <p:cTn id="24" fill="hold">
                            <p:stCondLst>
                              <p:cond delay="250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ppt_w</p:attrName>
                                        </p:attrNameLst>
                                      </p:cBhvr>
                                      <p:tavLst>
                                        <p:tav tm="0" fmla="#ppt_w*sin(2.5*pi*$)">
                                          <p:val>
                                            <p:fltVal val="0"/>
                                          </p:val>
                                        </p:tav>
                                        <p:tav tm="100000">
                                          <p:val>
                                            <p:fltVal val="1"/>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35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4500"/>
                            </p:stCondLst>
                            <p:childTnLst>
                              <p:par>
                                <p:cTn id="45" presetID="16" presetClass="entr" presetSubtype="4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outHorizontal)">
                                      <p:cBhvr>
                                        <p:cTn id="47" dur="500"/>
                                        <p:tgtEl>
                                          <p:spTgt spid="13"/>
                                        </p:tgtEl>
                                      </p:cBhvr>
                                    </p:animEffect>
                                  </p:childTnLst>
                                </p:cTn>
                              </p:par>
                            </p:childTnLst>
                          </p:cTn>
                        </p:par>
                        <p:par>
                          <p:cTn id="48" fill="hold">
                            <p:stCondLst>
                              <p:cond delay="50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left)">
                                      <p:cBhvr>
                                        <p:cTn id="51" dur="500"/>
                                        <p:tgtEl>
                                          <p:spTgt spid="16">
                                            <p:txEl>
                                              <p:pRg st="0" end="0"/>
                                            </p:txEl>
                                          </p:spTgt>
                                        </p:tgtEl>
                                      </p:cBhvr>
                                    </p:animEffect>
                                  </p:childTnLst>
                                </p:cTn>
                              </p:par>
                            </p:childTnLst>
                          </p:cTn>
                        </p:par>
                        <p:par>
                          <p:cTn id="52" fill="hold">
                            <p:stCondLst>
                              <p:cond delay="5500"/>
                            </p:stCondLst>
                            <p:childTnLst>
                              <p:par>
                                <p:cTn id="53" presetID="45" presetClass="entr" presetSubtype="0" fill="hold" grpId="0" nodeType="afterEffect">
                                  <p:stCondLst>
                                    <p:cond delay="0"/>
                                  </p:stCondLst>
                                  <p:iterate type="lt">
                                    <p:tmPct val="1000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ppt_w</p:attrName>
                                        </p:attrNameLst>
                                      </p:cBhvr>
                                      <p:tavLst>
                                        <p:tav tm="0" fmla="#ppt_w*sin(2.5*pi*$)">
                                          <p:val>
                                            <p:fltVal val="0"/>
                                          </p:val>
                                        </p:tav>
                                        <p:tav tm="100000">
                                          <p:val>
                                            <p:fltVal val="1"/>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70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wipe(left)">
                                      <p:cBhvr>
                                        <p:cTn id="6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8" grpId="0" animBg="1"/>
      <p:bldP spid="9" grpId="0" animBg="1"/>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p:bldP spid="14" grpId="0" animBg="1"/>
      <p:bldP spid="1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9" grpId="0" animBg="1"/>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am08">
    <p:spTree>
      <p:nvGrpSpPr>
        <p:cNvPr id="1" name=""/>
        <p:cNvGrpSpPr/>
        <p:nvPr/>
      </p:nvGrpSpPr>
      <p:grpSpPr>
        <a:xfrm>
          <a:off x="0" y="0"/>
          <a:ext cx="0" cy="0"/>
          <a:chOff x="0" y="0"/>
          <a:chExt cx="0" cy="0"/>
        </a:xfrm>
      </p:grpSpPr>
      <p:sp>
        <p:nvSpPr>
          <p:cNvPr id="49" name="Rounded Rectangle 48"/>
          <p:cNvSpPr/>
          <p:nvPr userDrawn="1"/>
        </p:nvSpPr>
        <p:spPr>
          <a:xfrm>
            <a:off x="6299200" y="4170684"/>
            <a:ext cx="4454941" cy="1920232"/>
          </a:xfrm>
          <a:prstGeom prst="roundRect">
            <a:avLst>
              <a:gd name="adj" fmla="val 555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FFFFFF"/>
              </a:solidFill>
            </a:endParaRPr>
          </a:p>
        </p:txBody>
      </p:sp>
      <p:sp>
        <p:nvSpPr>
          <p:cNvPr id="41" name="Rounded Rectangle 40"/>
          <p:cNvSpPr/>
          <p:nvPr userDrawn="1"/>
        </p:nvSpPr>
        <p:spPr>
          <a:xfrm>
            <a:off x="6299200" y="1731655"/>
            <a:ext cx="4454941" cy="1920232"/>
          </a:xfrm>
          <a:prstGeom prst="roundRect">
            <a:avLst>
              <a:gd name="adj" fmla="val 555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FFFFFF"/>
              </a:solidFill>
            </a:endParaRPr>
          </a:p>
        </p:txBody>
      </p:sp>
      <p:sp>
        <p:nvSpPr>
          <p:cNvPr id="37" name="Rounded Rectangle 36"/>
          <p:cNvSpPr/>
          <p:nvPr userDrawn="1"/>
        </p:nvSpPr>
        <p:spPr>
          <a:xfrm>
            <a:off x="1411260" y="4150368"/>
            <a:ext cx="4454941" cy="1920232"/>
          </a:xfrm>
          <a:prstGeom prst="roundRect">
            <a:avLst>
              <a:gd name="adj" fmla="val 555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FFFFFF"/>
              </a:solidFill>
            </a:endParaRPr>
          </a:p>
        </p:txBody>
      </p:sp>
      <p:sp>
        <p:nvSpPr>
          <p:cNvPr id="20" name="Rounded Rectangle 19"/>
          <p:cNvSpPr/>
          <p:nvPr userDrawn="1"/>
        </p:nvSpPr>
        <p:spPr>
          <a:xfrm>
            <a:off x="1411260" y="1731655"/>
            <a:ext cx="4454941" cy="1920232"/>
          </a:xfrm>
          <a:prstGeom prst="roundRect">
            <a:avLst>
              <a:gd name="adj" fmla="val 55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FFFFFF"/>
              </a:solidFill>
            </a:endParaRPr>
          </a:p>
        </p:txBody>
      </p:sp>
      <p:sp>
        <p:nvSpPr>
          <p:cNvPr id="34" name="Picture Placeholder 7"/>
          <p:cNvSpPr>
            <a:spLocks noGrp="1"/>
          </p:cNvSpPr>
          <p:nvPr>
            <p:ph type="pic" sz="quarter" idx="15" hasCustomPrompt="1"/>
          </p:nvPr>
        </p:nvSpPr>
        <p:spPr>
          <a:xfrm>
            <a:off x="696036" y="1916160"/>
            <a:ext cx="1523837" cy="1551221"/>
          </a:xfrm>
          <a:prstGeom prst="roundRect">
            <a:avLst>
              <a:gd name="adj" fmla="val 8424"/>
            </a:avLst>
          </a:prstGeom>
          <a:ln w="28575">
            <a:solidFill>
              <a:schemeClr val="accent1"/>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5" name="Text Placeholder 3"/>
          <p:cNvSpPr>
            <a:spLocks noGrp="1"/>
          </p:cNvSpPr>
          <p:nvPr>
            <p:ph type="body" sz="half" idx="16" hasCustomPrompt="1"/>
          </p:nvPr>
        </p:nvSpPr>
        <p:spPr>
          <a:xfrm>
            <a:off x="2438401" y="1836234"/>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17"/>
          </p:nvPr>
        </p:nvSpPr>
        <p:spPr>
          <a:xfrm>
            <a:off x="2438401" y="2386789"/>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Picture Placeholder 7"/>
          <p:cNvSpPr>
            <a:spLocks noGrp="1"/>
          </p:cNvSpPr>
          <p:nvPr>
            <p:ph type="pic" sz="quarter" idx="18" hasCustomPrompt="1"/>
          </p:nvPr>
        </p:nvSpPr>
        <p:spPr>
          <a:xfrm>
            <a:off x="645236" y="4334874"/>
            <a:ext cx="1523837" cy="1551221"/>
          </a:xfrm>
          <a:prstGeom prst="roundRect">
            <a:avLst>
              <a:gd name="adj" fmla="val 8424"/>
            </a:avLst>
          </a:prstGeom>
          <a:ln w="28575">
            <a:solidFill>
              <a:schemeClr val="accent2"/>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9" name="Text Placeholder 3"/>
          <p:cNvSpPr>
            <a:spLocks noGrp="1"/>
          </p:cNvSpPr>
          <p:nvPr>
            <p:ph type="body" sz="half" idx="19" hasCustomPrompt="1"/>
          </p:nvPr>
        </p:nvSpPr>
        <p:spPr>
          <a:xfrm>
            <a:off x="2438401" y="4254947"/>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0" name="Text Placeholder 3"/>
          <p:cNvSpPr>
            <a:spLocks noGrp="1"/>
          </p:cNvSpPr>
          <p:nvPr>
            <p:ph type="body" sz="half" idx="20"/>
          </p:nvPr>
        </p:nvSpPr>
        <p:spPr>
          <a:xfrm>
            <a:off x="2438401" y="4805503"/>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6" name="Picture Placeholder 7"/>
          <p:cNvSpPr>
            <a:spLocks noGrp="1"/>
          </p:cNvSpPr>
          <p:nvPr>
            <p:ph type="pic" sz="quarter" idx="21" hasCustomPrompt="1"/>
          </p:nvPr>
        </p:nvSpPr>
        <p:spPr>
          <a:xfrm>
            <a:off x="9992223" y="1916160"/>
            <a:ext cx="1523837" cy="1551221"/>
          </a:xfrm>
          <a:prstGeom prst="roundRect">
            <a:avLst>
              <a:gd name="adj" fmla="val 8424"/>
            </a:avLst>
          </a:prstGeom>
          <a:ln w="28575">
            <a:solidFill>
              <a:schemeClr val="accent3"/>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47" name="Text Placeholder 3"/>
          <p:cNvSpPr>
            <a:spLocks noGrp="1"/>
          </p:cNvSpPr>
          <p:nvPr>
            <p:ph type="body" sz="half" idx="22" hasCustomPrompt="1"/>
          </p:nvPr>
        </p:nvSpPr>
        <p:spPr>
          <a:xfrm>
            <a:off x="7900256" y="1836234"/>
            <a:ext cx="1851785" cy="508973"/>
          </a:xfrm>
          <a:prstGeom prst="rect">
            <a:avLst/>
          </a:prstGeom>
        </p:spPr>
        <p:txBody>
          <a:bodyPr wrap="square" lIns="0" tIns="0" rIns="0" bIns="0" anchor="t">
            <a:noAutofit/>
          </a:bodyPr>
          <a:lstStyle>
            <a:lvl1pPr marL="0" indent="0" algn="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8" name="Text Placeholder 3"/>
          <p:cNvSpPr>
            <a:spLocks noGrp="1"/>
          </p:cNvSpPr>
          <p:nvPr>
            <p:ph type="body" sz="half" idx="23"/>
          </p:nvPr>
        </p:nvSpPr>
        <p:spPr>
          <a:xfrm>
            <a:off x="7351074" y="238678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0" name="Picture Placeholder 7"/>
          <p:cNvSpPr>
            <a:spLocks noGrp="1"/>
          </p:cNvSpPr>
          <p:nvPr>
            <p:ph type="pic" sz="quarter" idx="24" hasCustomPrompt="1"/>
          </p:nvPr>
        </p:nvSpPr>
        <p:spPr>
          <a:xfrm>
            <a:off x="9992223" y="4355190"/>
            <a:ext cx="1523837" cy="1551221"/>
          </a:xfrm>
          <a:prstGeom prst="roundRect">
            <a:avLst>
              <a:gd name="adj" fmla="val 8424"/>
            </a:avLst>
          </a:prstGeom>
          <a:ln w="28575">
            <a:solidFill>
              <a:schemeClr val="accent4"/>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51" name="Text Placeholder 3"/>
          <p:cNvSpPr>
            <a:spLocks noGrp="1"/>
          </p:cNvSpPr>
          <p:nvPr>
            <p:ph type="body" sz="half" idx="25" hasCustomPrompt="1"/>
          </p:nvPr>
        </p:nvSpPr>
        <p:spPr>
          <a:xfrm>
            <a:off x="7900256" y="4275263"/>
            <a:ext cx="1851785" cy="508973"/>
          </a:xfrm>
          <a:prstGeom prst="rect">
            <a:avLst/>
          </a:prstGeom>
        </p:spPr>
        <p:txBody>
          <a:bodyPr wrap="square" lIns="0" tIns="0" rIns="0" bIns="0" anchor="t">
            <a:noAutofit/>
          </a:bodyPr>
          <a:lstStyle>
            <a:lvl1pPr marL="0" indent="0" algn="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Text Placeholder 3"/>
          <p:cNvSpPr>
            <a:spLocks noGrp="1"/>
          </p:cNvSpPr>
          <p:nvPr>
            <p:ph type="body" sz="half" idx="26"/>
          </p:nvPr>
        </p:nvSpPr>
        <p:spPr>
          <a:xfrm>
            <a:off x="7351074" y="482581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Rounded Rectangle 64"/>
          <p:cNvSpPr/>
          <p:nvPr userDrawn="1"/>
        </p:nvSpPr>
        <p:spPr>
          <a:xfrm>
            <a:off x="4965699" y="2870201"/>
            <a:ext cx="2032003" cy="1914036"/>
          </a:xfrm>
          <a:prstGeom prst="roundRect">
            <a:avLst>
              <a:gd name="adj" fmla="val 8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53" name="Freeform 245"/>
          <p:cNvSpPr/>
          <p:nvPr userDrawn="1"/>
        </p:nvSpPr>
        <p:spPr bwMode="auto">
          <a:xfrm>
            <a:off x="5598413" y="3443930"/>
            <a:ext cx="766577" cy="76657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dirty="0">
              <a:solidFill>
                <a:srgbClr val="262626"/>
              </a:solidFill>
            </a:endParaRPr>
          </a:p>
        </p:txBody>
      </p:sp>
      <p:sp>
        <p:nvSpPr>
          <p:cNvPr id="24" name="Round Same Side Corner Rectangle 23"/>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25"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26"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919846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2000"/>
                            </p:stCondLst>
                            <p:childTnLst>
                              <p:par>
                                <p:cTn id="25" presetID="16" presetClass="entr" presetSubtype="4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outHorizontal)">
                                      <p:cBhvr>
                                        <p:cTn id="27" dur="500"/>
                                        <p:tgtEl>
                                          <p:spTgt spid="3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par>
                          <p:cTn id="36" fill="hold">
                            <p:stCondLst>
                              <p:cond delay="35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wipe(left)">
                                      <p:cBhvr>
                                        <p:cTn id="39" dur="500"/>
                                        <p:tgtEl>
                                          <p:spTgt spid="36">
                                            <p:txEl>
                                              <p:pRg st="0" end="0"/>
                                            </p:txEl>
                                          </p:spTgt>
                                        </p:tgtEl>
                                      </p:cBhvr>
                                    </p:animEffect>
                                  </p:childTnLst>
                                </p:cTn>
                              </p:par>
                            </p:childTnLst>
                          </p:cTn>
                        </p:par>
                        <p:par>
                          <p:cTn id="40" fill="hold">
                            <p:stCondLst>
                              <p:cond delay="4000"/>
                            </p:stCondLst>
                            <p:childTnLst>
                              <p:par>
                                <p:cTn id="41" presetID="16" presetClass="entr" presetSubtype="42"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outHorizontal)">
                                      <p:cBhvr>
                                        <p:cTn id="43" dur="500"/>
                                        <p:tgtEl>
                                          <p:spTgt spid="3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0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39">
                                            <p:txEl>
                                              <p:pRg st="0" end="0"/>
                                            </p:txEl>
                                          </p:spTgt>
                                        </p:tgtEl>
                                        <p:attrNameLst>
                                          <p:attrName>style.visibility</p:attrName>
                                        </p:attrNameLst>
                                      </p:cBhvr>
                                      <p:to>
                                        <p:strVal val="visible"/>
                                      </p:to>
                                    </p:set>
                                    <p:animEffect transition="in" filter="wipe(left)">
                                      <p:cBhvr>
                                        <p:cTn id="51" dur="500"/>
                                        <p:tgtEl>
                                          <p:spTgt spid="39">
                                            <p:txEl>
                                              <p:pRg st="0" end="0"/>
                                            </p:txEl>
                                          </p:spTgt>
                                        </p:tgtEl>
                                      </p:cBhvr>
                                    </p:animEffect>
                                  </p:childTnLst>
                                </p:cTn>
                              </p:par>
                            </p:childTnLst>
                          </p:cTn>
                        </p:par>
                        <p:par>
                          <p:cTn id="52" fill="hold">
                            <p:stCondLst>
                              <p:cond delay="5500"/>
                            </p:stCondLst>
                            <p:childTnLst>
                              <p:par>
                                <p:cTn id="53" presetID="22" presetClass="entr" presetSubtype="8" fill="hold" grpId="0" nodeType="afterEffect" nodePh="1">
                                  <p:stCondLst>
                                    <p:cond delay="0"/>
                                  </p:stCondLst>
                                  <p:endCondLst>
                                    <p:cond evt="begin" delay="0">
                                      <p:tn val="53"/>
                                    </p:cond>
                                  </p:endCondLst>
                                  <p:childTnLst>
                                    <p:set>
                                      <p:cBhvr>
                                        <p:cTn id="54" dur="1" fill="hold">
                                          <p:stCondLst>
                                            <p:cond delay="0"/>
                                          </p:stCondLst>
                                        </p:cTn>
                                        <p:tgtEl>
                                          <p:spTgt spid="40">
                                            <p:txEl>
                                              <p:pRg st="0" end="0"/>
                                            </p:txEl>
                                          </p:spTgt>
                                        </p:tgtEl>
                                        <p:attrNameLst>
                                          <p:attrName>style.visibility</p:attrName>
                                        </p:attrNameLst>
                                      </p:cBhvr>
                                      <p:to>
                                        <p:strVal val="visible"/>
                                      </p:to>
                                    </p:set>
                                    <p:animEffect transition="in" filter="wipe(left)">
                                      <p:cBhvr>
                                        <p:cTn id="55" dur="500"/>
                                        <p:tgtEl>
                                          <p:spTgt spid="40">
                                            <p:txEl>
                                              <p:pRg st="0" end="0"/>
                                            </p:txEl>
                                          </p:spTgt>
                                        </p:tgtEl>
                                      </p:cBhvr>
                                    </p:animEffect>
                                  </p:childTnLst>
                                </p:cTn>
                              </p:par>
                            </p:childTnLst>
                          </p:cTn>
                        </p:par>
                        <p:par>
                          <p:cTn id="56" fill="hold">
                            <p:stCondLst>
                              <p:cond delay="60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childTnLst>
                          </p:cTn>
                        </p:par>
                        <p:par>
                          <p:cTn id="64" fill="hold">
                            <p:stCondLst>
                              <p:cond delay="7000"/>
                            </p:stCondLst>
                            <p:childTnLst>
                              <p:par>
                                <p:cTn id="65" presetID="22" presetClass="entr" presetSubtype="2" fill="hold" grpId="0" nodeType="afterEffect" nodePh="1">
                                  <p:stCondLst>
                                    <p:cond delay="0"/>
                                  </p:stCondLst>
                                  <p:endCondLst>
                                    <p:cond evt="begin" delay="0">
                                      <p:tn val="65"/>
                                    </p:cond>
                                  </p:endCondLst>
                                  <p:childTnLst>
                                    <p:set>
                                      <p:cBhvr>
                                        <p:cTn id="66" dur="1" fill="hold">
                                          <p:stCondLst>
                                            <p:cond delay="0"/>
                                          </p:stCondLst>
                                        </p:cTn>
                                        <p:tgtEl>
                                          <p:spTgt spid="47">
                                            <p:txEl>
                                              <p:pRg st="0" end="0"/>
                                            </p:txEl>
                                          </p:spTgt>
                                        </p:tgtEl>
                                        <p:attrNameLst>
                                          <p:attrName>style.visibility</p:attrName>
                                        </p:attrNameLst>
                                      </p:cBhvr>
                                      <p:to>
                                        <p:strVal val="visible"/>
                                      </p:to>
                                    </p:set>
                                    <p:animEffect transition="in" filter="wipe(right)">
                                      <p:cBhvr>
                                        <p:cTn id="67" dur="500"/>
                                        <p:tgtEl>
                                          <p:spTgt spid="47">
                                            <p:txEl>
                                              <p:pRg st="0" end="0"/>
                                            </p:txEl>
                                          </p:spTgt>
                                        </p:tgtEl>
                                      </p:cBhvr>
                                    </p:animEffect>
                                  </p:childTnLst>
                                </p:cTn>
                              </p:par>
                            </p:childTnLst>
                          </p:cTn>
                        </p:par>
                        <p:par>
                          <p:cTn id="68" fill="hold">
                            <p:stCondLst>
                              <p:cond delay="7500"/>
                            </p:stCondLst>
                            <p:childTnLst>
                              <p:par>
                                <p:cTn id="69" presetID="22" presetClass="entr" presetSubtype="2" fill="hold" grpId="0" nodeType="afterEffect" nodePh="1">
                                  <p:stCondLst>
                                    <p:cond delay="0"/>
                                  </p:stCondLst>
                                  <p:endCondLst>
                                    <p:cond evt="begin" delay="0">
                                      <p:tn val="69"/>
                                    </p:cond>
                                  </p:endCondLst>
                                  <p:childTnLst>
                                    <p:set>
                                      <p:cBhvr>
                                        <p:cTn id="70" dur="1" fill="hold">
                                          <p:stCondLst>
                                            <p:cond delay="0"/>
                                          </p:stCondLst>
                                        </p:cTn>
                                        <p:tgtEl>
                                          <p:spTgt spid="48">
                                            <p:txEl>
                                              <p:pRg st="0" end="0"/>
                                            </p:txEl>
                                          </p:spTgt>
                                        </p:tgtEl>
                                        <p:attrNameLst>
                                          <p:attrName>style.visibility</p:attrName>
                                        </p:attrNameLst>
                                      </p:cBhvr>
                                      <p:to>
                                        <p:strVal val="visible"/>
                                      </p:to>
                                    </p:set>
                                    <p:animEffect transition="in" filter="wipe(right)">
                                      <p:cBhvr>
                                        <p:cTn id="71" dur="500"/>
                                        <p:tgtEl>
                                          <p:spTgt spid="48">
                                            <p:txEl>
                                              <p:pRg st="0" end="0"/>
                                            </p:txEl>
                                          </p:spTgt>
                                        </p:tgtEl>
                                      </p:cBhvr>
                                    </p:animEffect>
                                  </p:childTnLst>
                                </p:cTn>
                              </p:par>
                            </p:childTnLst>
                          </p:cTn>
                        </p:par>
                        <p:par>
                          <p:cTn id="72" fill="hold">
                            <p:stCondLst>
                              <p:cond delay="8000"/>
                            </p:stCondLst>
                            <p:childTnLst>
                              <p:par>
                                <p:cTn id="73" presetID="16" presetClass="entr" presetSubtype="42"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barn(outHorizontal)">
                                      <p:cBhvr>
                                        <p:cTn id="75" dur="500"/>
                                        <p:tgtEl>
                                          <p:spTgt spid="50"/>
                                        </p:tgtEl>
                                      </p:cBhvr>
                                    </p:animEffect>
                                  </p:childTnLst>
                                </p:cTn>
                              </p:par>
                            </p:childTnLst>
                          </p:cTn>
                        </p:par>
                        <p:par>
                          <p:cTn id="76" fill="hold">
                            <p:stCondLst>
                              <p:cond delay="8500"/>
                            </p:stCondLst>
                            <p:childTnLst>
                              <p:par>
                                <p:cTn id="77" presetID="22" presetClass="entr" presetSubtype="2"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right)">
                                      <p:cBhvr>
                                        <p:cTn id="79" dur="500"/>
                                        <p:tgtEl>
                                          <p:spTgt spid="49"/>
                                        </p:tgtEl>
                                      </p:cBhvr>
                                    </p:animEffect>
                                  </p:childTnLst>
                                </p:cTn>
                              </p:par>
                            </p:childTnLst>
                          </p:cTn>
                        </p:par>
                        <p:par>
                          <p:cTn id="80" fill="hold">
                            <p:stCondLst>
                              <p:cond delay="9000"/>
                            </p:stCondLst>
                            <p:childTnLst>
                              <p:par>
                                <p:cTn id="81" presetID="22" presetClass="entr" presetSubtype="2" fill="hold" grpId="0" nodeType="afterEffect" nodePh="1">
                                  <p:stCondLst>
                                    <p:cond delay="0"/>
                                  </p:stCondLst>
                                  <p:endCondLst>
                                    <p:cond evt="begin" delay="0">
                                      <p:tn val="81"/>
                                    </p:cond>
                                  </p:end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wipe(right)">
                                      <p:cBhvr>
                                        <p:cTn id="83" dur="500"/>
                                        <p:tgtEl>
                                          <p:spTgt spid="51">
                                            <p:txEl>
                                              <p:pRg st="0" end="0"/>
                                            </p:txEl>
                                          </p:spTgt>
                                        </p:tgtEl>
                                      </p:cBhvr>
                                    </p:animEffect>
                                  </p:childTnLst>
                                </p:cTn>
                              </p:par>
                            </p:childTnLst>
                          </p:cTn>
                        </p:par>
                        <p:par>
                          <p:cTn id="84" fill="hold">
                            <p:stCondLst>
                              <p:cond delay="9500"/>
                            </p:stCondLst>
                            <p:childTnLst>
                              <p:par>
                                <p:cTn id="85" presetID="22" presetClass="entr" presetSubtype="2" fill="hold" grpId="0" nodeType="afterEffect" nodePh="1">
                                  <p:stCondLst>
                                    <p:cond delay="0"/>
                                  </p:stCondLst>
                                  <p:endCondLst>
                                    <p:cond evt="begin" delay="0">
                                      <p:tn val="85"/>
                                    </p:cond>
                                  </p:endCondLst>
                                  <p:childTnLst>
                                    <p:set>
                                      <p:cBhvr>
                                        <p:cTn id="86" dur="1" fill="hold">
                                          <p:stCondLst>
                                            <p:cond delay="0"/>
                                          </p:stCondLst>
                                        </p:cTn>
                                        <p:tgtEl>
                                          <p:spTgt spid="52">
                                            <p:txEl>
                                              <p:pRg st="0" end="0"/>
                                            </p:txEl>
                                          </p:spTgt>
                                        </p:tgtEl>
                                        <p:attrNameLst>
                                          <p:attrName>style.visibility</p:attrName>
                                        </p:attrNameLst>
                                      </p:cBhvr>
                                      <p:to>
                                        <p:strVal val="visible"/>
                                      </p:to>
                                    </p:set>
                                    <p:animEffect transition="in" filter="wipe(right)">
                                      <p:cBhvr>
                                        <p:cTn id="8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1" grpId="0" animBg="1"/>
      <p:bldP spid="37" grpId="0" animBg="1"/>
      <p:bldP spid="20" grpId="0" animBg="1"/>
      <p:bldP spid="34" grpId="0" animBg="1"/>
      <p:bldP spid="3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6" grpId="0" animBg="1"/>
      <p:bldP spid="47"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right)">
                      <p:cBhvr>
                        <p:cTn dur="500"/>
                        <p:tgtEl>
                          <p:spTgt spid="47"/>
                        </p:tgtEl>
                      </p:cBhvr>
                    </p:animEffect>
                  </p:childTnLst>
                </p:cTn>
              </p:par>
            </p:tnLst>
          </p:tmpl>
        </p:tmplLst>
      </p:bldP>
      <p:bldP spid="48"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50" grpId="0" animBg="1"/>
      <p:bldP spid="51"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65" grpId="0" animBg="1"/>
      <p:bldP spid="53" grpId="0" animBg="1"/>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am03">
    <p:spTree>
      <p:nvGrpSpPr>
        <p:cNvPr id="1" name=""/>
        <p:cNvGrpSpPr/>
        <p:nvPr/>
      </p:nvGrpSpPr>
      <p:grpSpPr>
        <a:xfrm>
          <a:off x="0" y="0"/>
          <a:ext cx="0" cy="0"/>
          <a:chOff x="0" y="0"/>
          <a:chExt cx="0" cy="0"/>
        </a:xfrm>
      </p:grpSpPr>
      <p:sp>
        <p:nvSpPr>
          <p:cNvPr id="19" name="Picture Placeholder 7"/>
          <p:cNvSpPr>
            <a:spLocks noGrp="1"/>
          </p:cNvSpPr>
          <p:nvPr>
            <p:ph type="pic" sz="quarter" idx="10" hasCustomPrompt="1"/>
          </p:nvPr>
        </p:nvSpPr>
        <p:spPr>
          <a:xfrm>
            <a:off x="1042733" y="2100700"/>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8" hasCustomPrompt="1"/>
          </p:nvPr>
        </p:nvSpPr>
        <p:spPr>
          <a:xfrm>
            <a:off x="2329177" y="3386780"/>
            <a:ext cx="2444555" cy="2443827"/>
          </a:xfrm>
          <a:prstGeom prst="diamond">
            <a:avLst/>
          </a:prstGeom>
          <a:ln w="19050">
            <a:solidFill>
              <a:schemeClr val="accent2"/>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5" name="Picture Placeholder 7"/>
          <p:cNvSpPr>
            <a:spLocks noGrp="1"/>
          </p:cNvSpPr>
          <p:nvPr>
            <p:ph type="pic" sz="quarter" idx="21" hasCustomPrompt="1"/>
          </p:nvPr>
        </p:nvSpPr>
        <p:spPr>
          <a:xfrm>
            <a:off x="3605877" y="2087867"/>
            <a:ext cx="2444555" cy="2443827"/>
          </a:xfrm>
          <a:prstGeom prst="diamond">
            <a:avLst/>
          </a:prstGeom>
          <a:ln w="19050">
            <a:solidFill>
              <a:schemeClr val="accent3"/>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24" hasCustomPrompt="1"/>
          </p:nvPr>
        </p:nvSpPr>
        <p:spPr>
          <a:xfrm>
            <a:off x="4893883" y="3373947"/>
            <a:ext cx="2444555" cy="2443827"/>
          </a:xfrm>
          <a:prstGeom prst="diamond">
            <a:avLst/>
          </a:prstGeom>
          <a:ln w="19050">
            <a:solidFill>
              <a:schemeClr val="accent4"/>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26" hasCustomPrompt="1"/>
          </p:nvPr>
        </p:nvSpPr>
        <p:spPr>
          <a:xfrm>
            <a:off x="6169021" y="2075033"/>
            <a:ext cx="2444555" cy="2443827"/>
          </a:xfrm>
          <a:prstGeom prst="diamond">
            <a:avLst/>
          </a:prstGeom>
          <a:ln w="19050">
            <a:solidFill>
              <a:schemeClr val="accent5"/>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6" name="Picture Placeholder 7"/>
          <p:cNvSpPr>
            <a:spLocks noGrp="1"/>
          </p:cNvSpPr>
          <p:nvPr>
            <p:ph type="pic" sz="quarter" idx="27" hasCustomPrompt="1"/>
          </p:nvPr>
        </p:nvSpPr>
        <p:spPr>
          <a:xfrm>
            <a:off x="7458589" y="3361113"/>
            <a:ext cx="2444555" cy="2443827"/>
          </a:xfrm>
          <a:prstGeom prst="diamond">
            <a:avLst/>
          </a:prstGeom>
          <a:ln w="19050">
            <a:solidFill>
              <a:schemeClr val="accent6"/>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7" name="Picture Placeholder 7"/>
          <p:cNvSpPr>
            <a:spLocks noGrp="1"/>
          </p:cNvSpPr>
          <p:nvPr>
            <p:ph type="pic" sz="quarter" idx="28" hasCustomPrompt="1"/>
          </p:nvPr>
        </p:nvSpPr>
        <p:spPr>
          <a:xfrm>
            <a:off x="8732164" y="2075033"/>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3" name="Round Same Side Corner Rectangle 12"/>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14"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15"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18"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78505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47" grpId="0" animBg="1"/>
      <p:bldP spid="16" grpId="0" animBg="1"/>
      <p:bldP spid="17" grpId="0" animBg="1"/>
      <p:bldP spid="15"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MockUp02">
    <p:spTree>
      <p:nvGrpSpPr>
        <p:cNvPr id="1" name=""/>
        <p:cNvGrpSpPr/>
        <p:nvPr/>
      </p:nvGrpSpPr>
      <p:grpSpPr>
        <a:xfrm>
          <a:off x="0" y="0"/>
          <a:ext cx="0" cy="0"/>
          <a:chOff x="0" y="0"/>
          <a:chExt cx="0" cy="0"/>
        </a:xfrm>
      </p:grpSpPr>
      <p:grpSp>
        <p:nvGrpSpPr>
          <p:cNvPr id="2" name="Group 17"/>
          <p:cNvGrpSpPr/>
          <p:nvPr userDrawn="1"/>
        </p:nvGrpSpPr>
        <p:grpSpPr>
          <a:xfrm>
            <a:off x="3968593" y="1726608"/>
            <a:ext cx="4343760" cy="3456120"/>
            <a:chOff x="2094899" y="1081795"/>
            <a:chExt cx="4400683" cy="3501414"/>
          </a:xfrm>
        </p:grpSpPr>
        <p:sp>
          <p:nvSpPr>
            <p:cNvPr id="20" name="Rectangle 1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rtl="1"/>
              <a:endParaRPr lang="en-US" sz="2667" dirty="0">
                <a:solidFill>
                  <a:srgbClr val="FFFFFF"/>
                </a:solidFill>
              </a:endParaRPr>
            </a:p>
          </p:txBody>
        </p:sp>
        <p:sp>
          <p:nvSpPr>
            <p:cNvPr id="3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pPr algn="r" defTabSz="1374952" rtl="1"/>
              <a:endParaRPr lang="en-US" sz="2667" dirty="0">
                <a:solidFill>
                  <a:srgbClr val="262626"/>
                </a:solidFill>
              </a:endParaRPr>
            </a:p>
          </p:txBody>
        </p:sp>
        <p:sp>
          <p:nvSpPr>
            <p:cNvPr id="33" name="Freeform 23"/>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ln>
          </p:spPr>
          <p:txBody>
            <a:bodyPr vert="horz" wrap="square" lIns="91440" tIns="45720" rIns="91440" bIns="45720" numCol="1" anchor="t" anchorCtr="0" compatLnSpc="1"/>
            <a:lstStyle/>
            <a:p>
              <a:pPr algn="r" defTabSz="1374952" rtl="1"/>
              <a:endParaRPr lang="en-US" sz="2667" dirty="0">
                <a:solidFill>
                  <a:srgbClr val="262626"/>
                </a:solidFill>
              </a:endParaRPr>
            </a:p>
          </p:txBody>
        </p:sp>
        <p:sp>
          <p:nvSpPr>
            <p:cNvPr id="34" name="Freeform 27"/>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ln>
          </p:spPr>
          <p:txBody>
            <a:bodyPr vert="horz" wrap="square" lIns="91440" tIns="45720" rIns="91440" bIns="45720" numCol="1" anchor="t" anchorCtr="0" compatLnSpc="1"/>
            <a:lstStyle/>
            <a:p>
              <a:pPr algn="r" defTabSz="1374952" rtl="1"/>
              <a:r>
                <a:rPr lang="en-US" sz="2667" dirty="0">
                  <a:solidFill>
                    <a:srgbClr val="262626"/>
                  </a:solidFill>
                </a:rPr>
                <a:t> </a:t>
              </a:r>
            </a:p>
          </p:txBody>
        </p:sp>
        <p:sp>
          <p:nvSpPr>
            <p:cNvPr id="35" name="Freeform 29"/>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pPr algn="r" defTabSz="1374952" rtl="1"/>
              <a:endParaRPr lang="en-US" sz="2667" dirty="0">
                <a:solidFill>
                  <a:srgbClr val="262626"/>
                </a:solidFill>
              </a:endParaRPr>
            </a:p>
          </p:txBody>
        </p:sp>
      </p:grpSp>
      <p:sp>
        <p:nvSpPr>
          <p:cNvPr id="36" name="Picture Placeholder 7"/>
          <p:cNvSpPr>
            <a:spLocks noGrp="1"/>
          </p:cNvSpPr>
          <p:nvPr>
            <p:ph type="pic" sz="quarter" idx="10" hasCustomPrompt="1"/>
          </p:nvPr>
        </p:nvSpPr>
        <p:spPr>
          <a:xfrm>
            <a:off x="4153967" y="1879600"/>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
        <p:nvSpPr>
          <p:cNvPr id="15" name="Round Same Side Corner Rectangle 14"/>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18" name="Slide Number Placeholder 4"/>
          <p:cNvSpPr txBox="1"/>
          <p:nvPr userDrawn="1"/>
        </p:nvSpPr>
        <p:spPr>
          <a:xfrm>
            <a:off x="11662442" y="482601"/>
            <a:ext cx="508001" cy="366183"/>
          </a:xfrm>
          <a:prstGeom prst="rect">
            <a:avLst/>
          </a:prstGeom>
        </p:spPr>
        <p:txBody>
          <a:bodyPr anchor="ctr"/>
          <a:lstStyle>
            <a:lvl1pPr algn="ctr">
              <a:defRPr sz="900" b="1">
                <a:solidFill>
                  <a:schemeClr val="tx1">
                    <a:lumMod val="50000"/>
                    <a:lumOff val="50000"/>
                  </a:schemeClr>
                </a:solidFill>
              </a:defRPr>
            </a:lvl1pPr>
          </a:lstStyle>
          <a:p>
            <a:pPr defTabSz="1374952">
              <a:defRPr/>
            </a:pPr>
            <a:fld id="{C136B7D2-B98C-44FD-8D04-7EC62A564975}" type="slidenum">
              <a:rPr lang="en-US" sz="1200" smtClean="0">
                <a:solidFill>
                  <a:srgbClr val="262626">
                    <a:lumMod val="50000"/>
                    <a:lumOff val="50000"/>
                  </a:srgbClr>
                </a:solidFill>
              </a:rPr>
              <a:pPr defTabSz="1374952">
                <a:defRPr/>
              </a:pPr>
              <a:t>‹Nº›</a:t>
            </a:fld>
            <a:endParaRPr lang="en-US" sz="1200" dirty="0">
              <a:solidFill>
                <a:srgbClr val="262626">
                  <a:lumMod val="50000"/>
                  <a:lumOff val="50000"/>
                </a:srgbClr>
              </a:solidFill>
            </a:endParaRPr>
          </a:p>
        </p:txBody>
      </p:sp>
      <p:sp>
        <p:nvSpPr>
          <p:cNvPr id="19"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645201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Pic4">
    <p:spTree>
      <p:nvGrpSpPr>
        <p:cNvPr id="1" name=""/>
        <p:cNvGrpSpPr/>
        <p:nvPr/>
      </p:nvGrpSpPr>
      <p:grpSpPr>
        <a:xfrm>
          <a:off x="0" y="0"/>
          <a:ext cx="0" cy="0"/>
          <a:chOff x="0" y="0"/>
          <a:chExt cx="0" cy="0"/>
        </a:xfrm>
      </p:grpSpPr>
      <p:sp>
        <p:nvSpPr>
          <p:cNvPr id="20" name="Rectangle 19"/>
          <p:cNvSpPr/>
          <p:nvPr userDrawn="1"/>
        </p:nvSpPr>
        <p:spPr>
          <a:xfrm>
            <a:off x="5791200" y="1477051"/>
            <a:ext cx="6400800" cy="1558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6" name="Round Same Side Corner Rectangle 5"/>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7"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18" name="Picture Placeholder 7"/>
          <p:cNvSpPr>
            <a:spLocks noGrp="1"/>
          </p:cNvSpPr>
          <p:nvPr>
            <p:ph type="pic" sz="quarter" idx="10" hasCustomPrompt="1"/>
          </p:nvPr>
        </p:nvSpPr>
        <p:spPr>
          <a:xfrm>
            <a:off x="9521533" y="1552985"/>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2"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1" name="Text Placeholder 3"/>
          <p:cNvSpPr>
            <a:spLocks noGrp="1"/>
          </p:cNvSpPr>
          <p:nvPr>
            <p:ph type="body" sz="half" idx="16" hasCustomPrompt="1"/>
          </p:nvPr>
        </p:nvSpPr>
        <p:spPr>
          <a:xfrm>
            <a:off x="6096001" y="1589734"/>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hasCustomPrompt="1"/>
          </p:nvPr>
        </p:nvSpPr>
        <p:spPr>
          <a:xfrm>
            <a:off x="6096001" y="1986824"/>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22" name="Picture Placeholder 7"/>
          <p:cNvSpPr>
            <a:spLocks noGrp="1"/>
          </p:cNvSpPr>
          <p:nvPr>
            <p:ph type="pic" sz="quarter" idx="18" hasCustomPrompt="1"/>
          </p:nvPr>
        </p:nvSpPr>
        <p:spPr>
          <a:xfrm>
            <a:off x="0" y="1477051"/>
            <a:ext cx="5791200" cy="4695149"/>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9" name="Rectangle 38"/>
          <p:cNvSpPr/>
          <p:nvPr userDrawn="1"/>
        </p:nvSpPr>
        <p:spPr>
          <a:xfrm>
            <a:off x="5791200" y="3035434"/>
            <a:ext cx="6400800" cy="1558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44" name="Picture Placeholder 7"/>
          <p:cNvSpPr>
            <a:spLocks noGrp="1"/>
          </p:cNvSpPr>
          <p:nvPr>
            <p:ph type="pic" sz="quarter" idx="19" hasCustomPrompt="1"/>
          </p:nvPr>
        </p:nvSpPr>
        <p:spPr>
          <a:xfrm>
            <a:off x="9521533" y="311136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5" name="Text Placeholder 3"/>
          <p:cNvSpPr>
            <a:spLocks noGrp="1"/>
          </p:cNvSpPr>
          <p:nvPr>
            <p:ph type="body" sz="half" idx="20" hasCustomPrompt="1"/>
          </p:nvPr>
        </p:nvSpPr>
        <p:spPr>
          <a:xfrm>
            <a:off x="6096001" y="3148117"/>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6" name="Text Placeholder 3"/>
          <p:cNvSpPr>
            <a:spLocks noGrp="1"/>
          </p:cNvSpPr>
          <p:nvPr>
            <p:ph type="body" sz="half" idx="21" hasCustomPrompt="1"/>
          </p:nvPr>
        </p:nvSpPr>
        <p:spPr>
          <a:xfrm>
            <a:off x="6096001" y="3545207"/>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47" name="Rectangle 46"/>
          <p:cNvSpPr/>
          <p:nvPr userDrawn="1"/>
        </p:nvSpPr>
        <p:spPr>
          <a:xfrm>
            <a:off x="5791200" y="4600985"/>
            <a:ext cx="6400800" cy="1558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48" name="Picture Placeholder 7"/>
          <p:cNvSpPr>
            <a:spLocks noGrp="1"/>
          </p:cNvSpPr>
          <p:nvPr>
            <p:ph type="pic" sz="quarter" idx="22" hasCustomPrompt="1"/>
          </p:nvPr>
        </p:nvSpPr>
        <p:spPr>
          <a:xfrm>
            <a:off x="9521533" y="4676918"/>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9" name="Text Placeholder 3"/>
          <p:cNvSpPr>
            <a:spLocks noGrp="1"/>
          </p:cNvSpPr>
          <p:nvPr>
            <p:ph type="body" sz="half" idx="23" hasCustomPrompt="1"/>
          </p:nvPr>
        </p:nvSpPr>
        <p:spPr>
          <a:xfrm>
            <a:off x="6096001" y="4713668"/>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24" hasCustomPrompt="1"/>
          </p:nvPr>
        </p:nvSpPr>
        <p:spPr>
          <a:xfrm>
            <a:off x="6096001" y="5110757"/>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Tree>
    <p:extLst>
      <p:ext uri="{BB962C8B-B14F-4D97-AF65-F5344CB8AC3E}">
        <p14:creationId xmlns:p14="http://schemas.microsoft.com/office/powerpoint/2010/main" val="38918479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left)">
                                      <p:cBhvr>
                                        <p:cTn id="27" dur="500"/>
                                        <p:tgtEl>
                                          <p:spTgt spid="21">
                                            <p:txEl>
                                              <p:pRg st="0" end="0"/>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wipe(left)">
                                      <p:cBhvr>
                                        <p:cTn id="31" dur="500"/>
                                        <p:tgtEl>
                                          <p:spTgt spid="28">
                                            <p:txEl>
                                              <p:pRg st="0" end="0"/>
                                            </p:txEl>
                                          </p:spTgt>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left)">
                                      <p:cBhvr>
                                        <p:cTn id="43" dur="500"/>
                                        <p:tgtEl>
                                          <p:spTgt spid="45">
                                            <p:txEl>
                                              <p:pRg st="0" end="0"/>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left)">
                                      <p:cBhvr>
                                        <p:cTn id="47" dur="500"/>
                                        <p:tgtEl>
                                          <p:spTgt spid="46">
                                            <p:txEl>
                                              <p:pRg st="0" end="0"/>
                                            </p:txEl>
                                          </p:spTgt>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right)">
                                      <p:cBhvr>
                                        <p:cTn id="51" dur="500"/>
                                        <p:tgtEl>
                                          <p:spTgt spid="4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wipe(left)">
                                      <p:cBhvr>
                                        <p:cTn id="59" dur="500"/>
                                        <p:tgtEl>
                                          <p:spTgt spid="49">
                                            <p:txEl>
                                              <p:pRg st="0" end="0"/>
                                            </p:tx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0">
                                            <p:txEl>
                                              <p:pRg st="0" end="0"/>
                                            </p:txEl>
                                          </p:spTgt>
                                        </p:tgtEl>
                                        <p:attrNameLst>
                                          <p:attrName>style.visibility</p:attrName>
                                        </p:attrNameLst>
                                      </p:cBhvr>
                                      <p:to>
                                        <p:strVal val="visible"/>
                                      </p:to>
                                    </p:set>
                                    <p:animEffect transition="in" filter="wipe(left)">
                                      <p:cBhvr>
                                        <p:cTn id="6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2" grpId="0" animBg="1"/>
      <p:bldP spid="39" grpId="0" animBg="1"/>
      <p:bldP spid="44" grpId="0" animBg="1"/>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3"/>
            <a:ext cx="12170443" cy="3717476"/>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7" name="Round Same Side Corner Rectangle 6"/>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8"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9"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45590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4"/>
            <a:ext cx="12192000" cy="3006277"/>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7" name="Picture Placeholder 7"/>
          <p:cNvSpPr>
            <a:spLocks noGrp="1"/>
          </p:cNvSpPr>
          <p:nvPr>
            <p:ph type="pic" sz="quarter" idx="10" hasCustomPrompt="1"/>
          </p:nvPr>
        </p:nvSpPr>
        <p:spPr>
          <a:xfrm>
            <a:off x="0" y="4343402"/>
            <a:ext cx="3048000" cy="1828799"/>
          </a:xfrm>
          <a:prstGeom prst="rect">
            <a:avLst/>
          </a:prstGeom>
          <a:solidFill>
            <a:schemeClr val="accent1">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3048000" y="4343402"/>
            <a:ext cx="3048000" cy="1828799"/>
          </a:xfrm>
          <a:prstGeom prst="rect">
            <a:avLst/>
          </a:prstGeom>
          <a:solidFill>
            <a:schemeClr val="accent2">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4343402"/>
            <a:ext cx="3048000" cy="1828799"/>
          </a:xfrm>
          <a:prstGeom prst="rect">
            <a:avLst/>
          </a:prstGeom>
          <a:solidFill>
            <a:schemeClr val="accent3">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Picture Placeholder 7"/>
          <p:cNvSpPr>
            <a:spLocks noGrp="1"/>
          </p:cNvSpPr>
          <p:nvPr>
            <p:ph type="pic" sz="quarter" idx="18" hasCustomPrompt="1"/>
          </p:nvPr>
        </p:nvSpPr>
        <p:spPr>
          <a:xfrm>
            <a:off x="9144000" y="4343402"/>
            <a:ext cx="3048000" cy="1828799"/>
          </a:xfrm>
          <a:prstGeom prst="rect">
            <a:avLst/>
          </a:prstGeom>
          <a:solidFill>
            <a:schemeClr val="accent4">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11" name="Round Same Side Corner Rectangle 10"/>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12"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13"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59882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2" grpId="0" animBg="1"/>
      <p:bldP spid="23" grpId="0" animBg="1"/>
      <p:bldP spid="24"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‹Nº›</a:t>
            </a:fld>
            <a:endParaRPr lang="zh-CN" altLang="en-US"/>
          </a:p>
        </p:txBody>
      </p:sp>
    </p:spTree>
    <p:extLst>
      <p:ext uri="{BB962C8B-B14F-4D97-AF65-F5344CB8AC3E}">
        <p14:creationId xmlns:p14="http://schemas.microsoft.com/office/powerpoint/2010/main" val="1958038735"/>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82891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 name="Picture Placeholder 7"/>
          <p:cNvSpPr>
            <a:spLocks noGrp="1"/>
          </p:cNvSpPr>
          <p:nvPr>
            <p:ph type="pic" sz="quarter" idx="18" hasCustomPrompt="1"/>
          </p:nvPr>
        </p:nvSpPr>
        <p:spPr>
          <a:xfrm>
            <a:off x="6197600" y="2337905"/>
            <a:ext cx="5486400" cy="3529495"/>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190093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wipe(down)">
                                      <p:cBhvr>
                                        <p:cTn id="14" dur="500"/>
                                        <p:tgtEl>
                                          <p:spTgt spid="17">
                                            <p:txEl>
                                              <p:pRg st="0" end="0"/>
                                            </p:txEl>
                                          </p:spTgt>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P spid="6"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Pic4">
    <p:spTree>
      <p:nvGrpSpPr>
        <p:cNvPr id="1" name=""/>
        <p:cNvGrpSpPr/>
        <p:nvPr/>
      </p:nvGrpSpPr>
      <p:grpSpPr>
        <a:xfrm>
          <a:off x="0" y="0"/>
          <a:ext cx="0" cy="0"/>
          <a:chOff x="0" y="0"/>
          <a:chExt cx="0" cy="0"/>
        </a:xfrm>
      </p:grpSpPr>
      <p:sp>
        <p:nvSpPr>
          <p:cNvPr id="6" name="Round Same Side Corner Rectangle 5"/>
          <p:cNvSpPr/>
          <p:nvPr userDrawn="1"/>
        </p:nvSpPr>
        <p:spPr>
          <a:xfrm rot="16200000" flipH="1">
            <a:off x="11731145" y="6331908"/>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7" name="Slide Number Placeholder 4"/>
          <p:cNvSpPr>
            <a:spLocks noGrp="1"/>
          </p:cNvSpPr>
          <p:nvPr>
            <p:ph type="sldNum" sz="quarter" idx="4"/>
          </p:nvPr>
        </p:nvSpPr>
        <p:spPr>
          <a:xfrm>
            <a:off x="11662442" y="6408717"/>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42"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9" name="Rounded Rectangle 18"/>
          <p:cNvSpPr/>
          <p:nvPr userDrawn="1"/>
        </p:nvSpPr>
        <p:spPr>
          <a:xfrm>
            <a:off x="863600" y="1477051"/>
            <a:ext cx="10464800" cy="2155149"/>
          </a:xfrm>
          <a:prstGeom prst="roundRect">
            <a:avLst>
              <a:gd name="adj" fmla="val 7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3" name="Picture Placeholder 7"/>
          <p:cNvSpPr>
            <a:spLocks noGrp="1"/>
          </p:cNvSpPr>
          <p:nvPr>
            <p:ph type="pic" sz="quarter" idx="10" hasCustomPrompt="1"/>
          </p:nvPr>
        </p:nvSpPr>
        <p:spPr>
          <a:xfrm>
            <a:off x="1219200" y="1741825"/>
            <a:ext cx="2235200" cy="16256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Text Placeholder 3"/>
          <p:cNvSpPr>
            <a:spLocks noGrp="1"/>
          </p:cNvSpPr>
          <p:nvPr>
            <p:ph type="body" sz="half" idx="16" hasCustomPrompt="1"/>
          </p:nvPr>
        </p:nvSpPr>
        <p:spPr>
          <a:xfrm>
            <a:off x="3657600" y="1791500"/>
            <a:ext cx="7315200"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Text Placeholder 3"/>
          <p:cNvSpPr>
            <a:spLocks noGrp="1"/>
          </p:cNvSpPr>
          <p:nvPr>
            <p:ph type="body" sz="half" idx="17" hasCustomPrompt="1"/>
          </p:nvPr>
        </p:nvSpPr>
        <p:spPr>
          <a:xfrm>
            <a:off x="3657600" y="2188589"/>
            <a:ext cx="7315200" cy="117883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6" name="Rounded Rectangle 25"/>
          <p:cNvSpPr/>
          <p:nvPr userDrawn="1"/>
        </p:nvSpPr>
        <p:spPr>
          <a:xfrm>
            <a:off x="863600" y="3732734"/>
            <a:ext cx="10464800" cy="2675981"/>
          </a:xfrm>
          <a:prstGeom prst="roundRect">
            <a:avLst>
              <a:gd name="adj" fmla="val 7608"/>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7" name="Picture Placeholder 7"/>
          <p:cNvSpPr>
            <a:spLocks noGrp="1"/>
          </p:cNvSpPr>
          <p:nvPr>
            <p:ph type="pic" sz="quarter" idx="18" hasCustomPrompt="1"/>
          </p:nvPr>
        </p:nvSpPr>
        <p:spPr>
          <a:xfrm>
            <a:off x="12192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19" hasCustomPrompt="1"/>
          </p:nvPr>
        </p:nvSpPr>
        <p:spPr>
          <a:xfrm>
            <a:off x="12250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4" name="Picture Placeholder 7"/>
          <p:cNvSpPr>
            <a:spLocks noGrp="1"/>
          </p:cNvSpPr>
          <p:nvPr>
            <p:ph type="pic" sz="quarter" idx="20" hasCustomPrompt="1"/>
          </p:nvPr>
        </p:nvSpPr>
        <p:spPr>
          <a:xfrm>
            <a:off x="46351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21" hasCustomPrompt="1"/>
          </p:nvPr>
        </p:nvSpPr>
        <p:spPr>
          <a:xfrm>
            <a:off x="46409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6" name="Picture Placeholder 7"/>
          <p:cNvSpPr>
            <a:spLocks noGrp="1"/>
          </p:cNvSpPr>
          <p:nvPr>
            <p:ph type="pic" sz="quarter" idx="22" hasCustomPrompt="1"/>
          </p:nvPr>
        </p:nvSpPr>
        <p:spPr>
          <a:xfrm>
            <a:off x="79248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23" hasCustomPrompt="1"/>
          </p:nvPr>
        </p:nvSpPr>
        <p:spPr>
          <a:xfrm>
            <a:off x="79306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39566410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wipe(left)">
                                      <p:cBhvr>
                                        <p:cTn id="23" dur="500"/>
                                        <p:tgtEl>
                                          <p:spTgt spid="24">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500"/>
                                        <p:tgtEl>
                                          <p:spTgt spid="25">
                                            <p:txEl>
                                              <p:pRg st="0" end="0"/>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Effect transition="in" filter="wipe(down)">
                                      <p:cBhvr>
                                        <p:cTn id="39" dur="500"/>
                                        <p:tgtEl>
                                          <p:spTgt spid="29">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wipe(down)">
                                      <p:cBhvr>
                                        <p:cTn id="47" dur="500"/>
                                        <p:tgtEl>
                                          <p:spTgt spid="35">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Effect transition="in" filter="wipe(down)">
                                      <p:cBhvr>
                                        <p:cTn id="5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19" grpId="0" animBg="1"/>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animBg="1"/>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4" grpId="0" animBg="1"/>
      <p:bldP spid="35" grpId="0" build="p">
        <p:tmplLst>
          <p:tmpl lvl="1">
            <p:tnLst>
              <p:par>
                <p:cTn presetID="22" presetClass="entr" presetSubtype="4"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animBg="1"/>
      <p:bldP spid="37" grpId="0" build="p">
        <p:tmplLst>
          <p:tmpl lvl="1">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715433" y="2463800"/>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13" name="Group 12"/>
          <p:cNvGrpSpPr/>
          <p:nvPr userDrawn="1"/>
        </p:nvGrpSpPr>
        <p:grpSpPr>
          <a:xfrm>
            <a:off x="723900" y="1915866"/>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r>
                <a:rPr lang="en-US" sz="1867" b="1" dirty="0">
                  <a:solidFill>
                    <a:srgbClr val="FFFFFF"/>
                  </a:solidFill>
                </a:rPr>
                <a:t>Title Goes Here</a:t>
              </a: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grpSp>
      <p:sp>
        <p:nvSpPr>
          <p:cNvPr id="14" name="Rectangle 13"/>
          <p:cNvSpPr/>
          <p:nvPr userDrawn="1"/>
        </p:nvSpPr>
        <p:spPr>
          <a:xfrm>
            <a:off x="7239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15" name="Text Placeholder 3"/>
          <p:cNvSpPr>
            <a:spLocks noGrp="1"/>
          </p:cNvSpPr>
          <p:nvPr>
            <p:ph type="body" sz="half" idx="16" hasCustomPrompt="1"/>
          </p:nvPr>
        </p:nvSpPr>
        <p:spPr>
          <a:xfrm>
            <a:off x="850900" y="4089401"/>
            <a:ext cx="2286000" cy="390649"/>
          </a:xfrm>
          <a:prstGeom prst="rect">
            <a:avLst/>
          </a:prstGeom>
        </p:spPr>
        <p:txBody>
          <a:bodyPr wrap="square" lIns="0" tIns="0" rIns="0" bIns="0" anchor="ctr">
            <a:noAutofit/>
          </a:bodyPr>
          <a:lstStyle>
            <a:lvl1pPr marL="0" indent="0" algn="ctr">
              <a:buNone/>
              <a:defRPr sz="1600"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8509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45932" y="2463800"/>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1" name="Group 20"/>
          <p:cNvGrpSpPr/>
          <p:nvPr userDrawn="1"/>
        </p:nvGrpSpPr>
        <p:grpSpPr>
          <a:xfrm>
            <a:off x="3454400" y="1915866"/>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r>
                <a:rPr lang="en-US" sz="1867" b="1" dirty="0">
                  <a:solidFill>
                    <a:srgbClr val="FFFFFF"/>
                  </a:solidFill>
                </a:rPr>
                <a:t>Title Goes Here</a:t>
              </a: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grpSp>
      <p:sp>
        <p:nvSpPr>
          <p:cNvPr id="27" name="Rectangle 26"/>
          <p:cNvSpPr/>
          <p:nvPr userDrawn="1"/>
        </p:nvSpPr>
        <p:spPr>
          <a:xfrm>
            <a:off x="34544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8" name="Text Placeholder 3"/>
          <p:cNvSpPr>
            <a:spLocks noGrp="1"/>
          </p:cNvSpPr>
          <p:nvPr>
            <p:ph type="body" sz="half" idx="19" hasCustomPrompt="1"/>
          </p:nvPr>
        </p:nvSpPr>
        <p:spPr>
          <a:xfrm>
            <a:off x="3581400" y="4089401"/>
            <a:ext cx="2286000" cy="390649"/>
          </a:xfrm>
          <a:prstGeom prst="rect">
            <a:avLst/>
          </a:prstGeom>
        </p:spPr>
        <p:txBody>
          <a:bodyPr wrap="square" lIns="0" tIns="0" rIns="0" bIns="0" anchor="ctr">
            <a:noAutofit/>
          </a:bodyPr>
          <a:lstStyle>
            <a:lvl1pPr marL="0" indent="0" algn="ctr">
              <a:buNone/>
              <a:defRPr sz="1600"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814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180667" y="2463800"/>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3" name="Group 32"/>
          <p:cNvGrpSpPr/>
          <p:nvPr userDrawn="1"/>
        </p:nvGrpSpPr>
        <p:grpSpPr>
          <a:xfrm>
            <a:off x="6197600" y="1915866"/>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r>
                <a:rPr lang="en-US" sz="1867" b="1" dirty="0">
                  <a:solidFill>
                    <a:srgbClr val="FFFFFF"/>
                  </a:solidFill>
                </a:rPr>
                <a:t>Title Goes Here</a:t>
              </a: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grpSp>
      <p:sp>
        <p:nvSpPr>
          <p:cNvPr id="36" name="Rectangle 35"/>
          <p:cNvSpPr/>
          <p:nvPr userDrawn="1"/>
        </p:nvSpPr>
        <p:spPr>
          <a:xfrm>
            <a:off x="61976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37" name="Text Placeholder 3"/>
          <p:cNvSpPr>
            <a:spLocks noGrp="1"/>
          </p:cNvSpPr>
          <p:nvPr>
            <p:ph type="body" sz="half" idx="22" hasCustomPrompt="1"/>
          </p:nvPr>
        </p:nvSpPr>
        <p:spPr>
          <a:xfrm>
            <a:off x="6324600" y="4089401"/>
            <a:ext cx="2286000" cy="390649"/>
          </a:xfrm>
          <a:prstGeom prst="rect">
            <a:avLst/>
          </a:prstGeom>
        </p:spPr>
        <p:txBody>
          <a:bodyPr wrap="square" lIns="0" tIns="0" rIns="0" bIns="0" anchor="ctr">
            <a:noAutofit/>
          </a:bodyPr>
          <a:lstStyle>
            <a:lvl1pPr marL="0" indent="0" algn="ctr">
              <a:buNone/>
              <a:defRPr sz="1600"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246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8940768" y="2463800"/>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0" name="Group 39"/>
          <p:cNvGrpSpPr/>
          <p:nvPr userDrawn="1"/>
        </p:nvGrpSpPr>
        <p:grpSpPr>
          <a:xfrm>
            <a:off x="8949235" y="1915866"/>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r>
                <a:rPr lang="en-US" sz="1867" b="1" dirty="0">
                  <a:solidFill>
                    <a:srgbClr val="FFFFFF"/>
                  </a:solidFill>
                </a:rPr>
                <a:t>Title Goes Here</a:t>
              </a: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grpSp>
      <p:sp>
        <p:nvSpPr>
          <p:cNvPr id="43" name="Rectangle 42"/>
          <p:cNvSpPr/>
          <p:nvPr userDrawn="1"/>
        </p:nvSpPr>
        <p:spPr>
          <a:xfrm>
            <a:off x="8949235"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44" name="Text Placeholder 3"/>
          <p:cNvSpPr>
            <a:spLocks noGrp="1"/>
          </p:cNvSpPr>
          <p:nvPr>
            <p:ph type="body" sz="half" idx="25" hasCustomPrompt="1"/>
          </p:nvPr>
        </p:nvSpPr>
        <p:spPr>
          <a:xfrm>
            <a:off x="9076235" y="4089401"/>
            <a:ext cx="2286000" cy="390649"/>
          </a:xfrm>
          <a:prstGeom prst="rect">
            <a:avLst/>
          </a:prstGeom>
        </p:spPr>
        <p:txBody>
          <a:bodyPr wrap="square" lIns="0" tIns="0" rIns="0" bIns="0" anchor="ctr">
            <a:noAutofit/>
          </a:bodyPr>
          <a:lstStyle>
            <a:lvl1pPr marL="0" indent="0" algn="ctr">
              <a:buNone/>
              <a:defRPr sz="1600"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076236"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Round Same Side Corner Rectangle 45"/>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47"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48"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38775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up)">
                                      <p:cBhvr>
                                        <p:cTn id="31" dur="500"/>
                                        <p:tgtEl>
                                          <p:spTgt spid="18">
                                            <p:txEl>
                                              <p:pRg st="0" end="0"/>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up)">
                                      <p:cBhvr>
                                        <p:cTn id="47" dur="500"/>
                                        <p:tgtEl>
                                          <p:spTgt spid="28">
                                            <p:txEl>
                                              <p:pRg st="0" end="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wipe(up)">
                                      <p:cBhvr>
                                        <p:cTn id="51" dur="500"/>
                                        <p:tgtEl>
                                          <p:spTgt spid="31">
                                            <p:txEl>
                                              <p:pRg st="0" end="0"/>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7">
                                            <p:txEl>
                                              <p:pRg st="0" end="0"/>
                                            </p:txEl>
                                          </p:spTgt>
                                        </p:tgtEl>
                                        <p:attrNameLst>
                                          <p:attrName>style.visibility</p:attrName>
                                        </p:attrNameLst>
                                      </p:cBhvr>
                                      <p:to>
                                        <p:strVal val="visible"/>
                                      </p:to>
                                    </p:set>
                                    <p:animEffect transition="in" filter="wipe(up)">
                                      <p:cBhvr>
                                        <p:cTn id="67" dur="500"/>
                                        <p:tgtEl>
                                          <p:spTgt spid="37">
                                            <p:txEl>
                                              <p:pRg st="0" end="0"/>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8">
                                            <p:txEl>
                                              <p:pRg st="0" end="0"/>
                                            </p:txEl>
                                          </p:spTgt>
                                        </p:tgtEl>
                                        <p:attrNameLst>
                                          <p:attrName>style.visibility</p:attrName>
                                        </p:attrNameLst>
                                      </p:cBhvr>
                                      <p:to>
                                        <p:strVal val="visible"/>
                                      </p:to>
                                    </p:set>
                                    <p:animEffect transition="in" filter="wipe(up)">
                                      <p:cBhvr>
                                        <p:cTn id="71" dur="500"/>
                                        <p:tgtEl>
                                          <p:spTgt spid="38">
                                            <p:txEl>
                                              <p:pRg st="0" end="0"/>
                                            </p:txEl>
                                          </p:spTgt>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500"/>
                                        <p:tgtEl>
                                          <p:spTgt spid="40"/>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44">
                                            <p:txEl>
                                              <p:pRg st="0" end="0"/>
                                            </p:txEl>
                                          </p:spTgt>
                                        </p:tgtEl>
                                        <p:attrNameLst>
                                          <p:attrName>style.visibility</p:attrName>
                                        </p:attrNameLst>
                                      </p:cBhvr>
                                      <p:to>
                                        <p:strVal val="visible"/>
                                      </p:to>
                                    </p:set>
                                    <p:animEffect transition="in" filter="wipe(up)">
                                      <p:cBhvr>
                                        <p:cTn id="87" dur="500"/>
                                        <p:tgtEl>
                                          <p:spTgt spid="44">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wipe(up)">
                                      <p:cBhvr>
                                        <p:cTn id="91"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8" grpId="0"/>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1498601"/>
            <a:ext cx="67056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11" name="Rectangle 10"/>
          <p:cNvSpPr/>
          <p:nvPr userDrawn="1"/>
        </p:nvSpPr>
        <p:spPr>
          <a:xfrm>
            <a:off x="6705600" y="1498597"/>
            <a:ext cx="2641600" cy="2455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1867" b="1" dirty="0">
              <a:solidFill>
                <a:srgbClr val="FFFFFF"/>
              </a:solidFill>
            </a:endParaRPr>
          </a:p>
        </p:txBody>
      </p:sp>
      <p:sp>
        <p:nvSpPr>
          <p:cNvPr id="40" name="Rectangle 39"/>
          <p:cNvSpPr/>
          <p:nvPr userDrawn="1"/>
        </p:nvSpPr>
        <p:spPr>
          <a:xfrm>
            <a:off x="6705600" y="3953657"/>
            <a:ext cx="2641600" cy="2455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1867" b="1" dirty="0">
              <a:solidFill>
                <a:srgbClr val="FFFFFF"/>
              </a:solidFill>
            </a:endParaRPr>
          </a:p>
        </p:txBody>
      </p:sp>
      <p:sp>
        <p:nvSpPr>
          <p:cNvPr id="47" name="Picture Placeholder 7"/>
          <p:cNvSpPr>
            <a:spLocks noGrp="1"/>
          </p:cNvSpPr>
          <p:nvPr userDrawn="1">
            <p:ph type="pic" sz="quarter" idx="15" hasCustomPrompt="1"/>
          </p:nvPr>
        </p:nvSpPr>
        <p:spPr>
          <a:xfrm>
            <a:off x="9347200" y="1498599"/>
            <a:ext cx="28448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49" name="Text Placeholder 3"/>
          <p:cNvSpPr>
            <a:spLocks noGrp="1"/>
          </p:cNvSpPr>
          <p:nvPr>
            <p:ph type="body" sz="half" idx="16" hasCustomPrompt="1"/>
          </p:nvPr>
        </p:nvSpPr>
        <p:spPr>
          <a:xfrm>
            <a:off x="6883400" y="1803401"/>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17" hasCustomPrompt="1"/>
          </p:nvPr>
        </p:nvSpPr>
        <p:spPr>
          <a:xfrm>
            <a:off x="6883401" y="2200491"/>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1" name="Text Placeholder 3"/>
          <p:cNvSpPr>
            <a:spLocks noGrp="1"/>
          </p:cNvSpPr>
          <p:nvPr>
            <p:ph type="body" sz="half" idx="18" hasCustomPrompt="1"/>
          </p:nvPr>
        </p:nvSpPr>
        <p:spPr>
          <a:xfrm>
            <a:off x="6883400" y="4251110"/>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2" name="Text Placeholder 3"/>
          <p:cNvSpPr>
            <a:spLocks noGrp="1"/>
          </p:cNvSpPr>
          <p:nvPr>
            <p:ph type="body" sz="half" idx="19" hasCustomPrompt="1"/>
          </p:nvPr>
        </p:nvSpPr>
        <p:spPr>
          <a:xfrm>
            <a:off x="6883401" y="4648200"/>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4" name="Round Same Side Corner Rectangle 13"/>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15"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18"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75623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animEffect transition="in" filter="wipe(up)">
                                      <p:cBhvr>
                                        <p:cTn id="23" dur="500"/>
                                        <p:tgtEl>
                                          <p:spTgt spid="4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wipe(up)">
                                      <p:cBhvr>
                                        <p:cTn id="27" dur="500"/>
                                        <p:tgtEl>
                                          <p:spTgt spid="50">
                                            <p:txEl>
                                              <p:pRg st="0" end="0"/>
                                            </p:txEl>
                                          </p:spTgt>
                                        </p:tgtEl>
                                      </p:cBhvr>
                                    </p:animEffect>
                                  </p:childTnLst>
                                </p:cTn>
                              </p:par>
                            </p:childTnLst>
                          </p:cTn>
                        </p:par>
                        <p:par>
                          <p:cTn id="28" fill="hold">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slide(fromTop)">
                                      <p:cBhvr>
                                        <p:cTn id="31" dur="500"/>
                                        <p:tgtEl>
                                          <p:spTgt spid="4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up)">
                                      <p:cBhvr>
                                        <p:cTn id="35" dur="500"/>
                                        <p:tgtEl>
                                          <p:spTgt spid="51">
                                            <p:txEl>
                                              <p:pRg st="0" end="0"/>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2">
                                            <p:txEl>
                                              <p:pRg st="0" end="0"/>
                                            </p:txEl>
                                          </p:spTgt>
                                        </p:tgtEl>
                                        <p:attrNameLst>
                                          <p:attrName>style.visibility</p:attrName>
                                        </p:attrNameLst>
                                      </p:cBhvr>
                                      <p:to>
                                        <p:strVal val="visible"/>
                                      </p:to>
                                    </p:set>
                                    <p:animEffect transition="in" filter="wipe(up)">
                                      <p:cBhvr>
                                        <p:cTn id="39" dur="500"/>
                                        <p:tgtEl>
                                          <p:spTgt spid="52">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0" grpId="0" animBg="1"/>
      <p:bldP spid="47" grpId="0" animBg="1"/>
      <p:bldP spid="49" grpId="0" build="p">
        <p:tmplLst>
          <p:tmpl lvl="1">
            <p:tnLst>
              <p:par>
                <p:cTn presetID="22" presetClass="entr" presetSubtype="1"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up)">
                      <p:cBhvr>
                        <p:cTn dur="500"/>
                        <p:tgtEl>
                          <p:spTgt spid="49"/>
                        </p:tgtEl>
                      </p:cBhvr>
                    </p:animEffect>
                  </p:childTnLst>
                </p:cTn>
              </p:par>
            </p:tnLst>
          </p:tmpl>
        </p:tmplLst>
      </p:bldP>
      <p:bldP spid="50" grpId="0" build="p">
        <p:tmplLst>
          <p:tmpl lvl="1">
            <p:tnLst>
              <p:par>
                <p:cTn presetID="22" presetClass="entr" presetSubtype="1"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up)">
                      <p:cBhvr>
                        <p:cTn dur="500"/>
                        <p:tgtEl>
                          <p:spTgt spid="50"/>
                        </p:tgtEl>
                      </p:cBhvr>
                    </p:animEffect>
                  </p:childTnLst>
                </p:cTn>
              </p:par>
            </p:tnLst>
          </p:tmpl>
        </p:tmplLst>
      </p:bldP>
      <p:bldP spid="51" grpId="0" build="p">
        <p:tmplLst>
          <p:tmpl lvl="1">
            <p:tnLst>
              <p:par>
                <p:cTn presetID="22" presetClass="entr" presetSubtype="1"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up)">
                      <p:cBhvr>
                        <p:cTn dur="500"/>
                        <p:tgtEl>
                          <p:spTgt spid="51"/>
                        </p:tgtEl>
                      </p:cBhvr>
                    </p:animEffect>
                  </p:childTnLst>
                </p:cTn>
              </p:par>
            </p:tnLst>
          </p:tmpl>
        </p:tmplLst>
      </p:bldP>
      <p:bldP spid="52" grpId="0" build="p">
        <p:tmplLst>
          <p:tmpl lvl="1">
            <p:tnLst>
              <p:par>
                <p:cTn presetID="22" presetClass="entr" presetSubtype="1"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6" name="Round Same Side Corner Rectangle 5"/>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7"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8"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9"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36394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Free Blank With Footer">
    <p:spTree>
      <p:nvGrpSpPr>
        <p:cNvPr id="1" name=""/>
        <p:cNvGrpSpPr/>
        <p:nvPr/>
      </p:nvGrpSpPr>
      <p:grpSpPr>
        <a:xfrm>
          <a:off x="0" y="0"/>
          <a:ext cx="0" cy="0"/>
          <a:chOff x="0" y="0"/>
          <a:chExt cx="0" cy="0"/>
        </a:xfrm>
      </p:grpSpPr>
      <p:sp>
        <p:nvSpPr>
          <p:cNvPr id="6" name="Round Same Side Corner Rectangle 5"/>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7"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Tree>
    <p:extLst>
      <p:ext uri="{BB962C8B-B14F-4D97-AF65-F5344CB8AC3E}">
        <p14:creationId xmlns:p14="http://schemas.microsoft.com/office/powerpoint/2010/main" val="29148142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ain Title+ SubTitle+Number">
    <p:spTree>
      <p:nvGrpSpPr>
        <p:cNvPr id="1" name=""/>
        <p:cNvGrpSpPr/>
        <p:nvPr/>
      </p:nvGrpSpPr>
      <p:grpSpPr>
        <a:xfrm>
          <a:off x="0" y="0"/>
          <a:ext cx="0" cy="0"/>
          <a:chOff x="0" y="0"/>
          <a:chExt cx="0" cy="0"/>
        </a:xfrm>
      </p:grpSpPr>
      <p:grpSp>
        <p:nvGrpSpPr>
          <p:cNvPr id="8" name="Group 7"/>
          <p:cNvGrpSpPr/>
          <p:nvPr userDrawn="1"/>
        </p:nvGrpSpPr>
        <p:grpSpPr>
          <a:xfrm rot="16200000">
            <a:off x="5602818" y="-315384"/>
            <a:ext cx="986367" cy="12192000"/>
            <a:chOff x="727075" y="1098550"/>
            <a:chExt cx="1177925" cy="3389313"/>
          </a:xfrm>
        </p:grpSpPr>
        <p:sp>
          <p:nvSpPr>
            <p:cNvPr id="9" name="Rectangle 7"/>
            <p:cNvSpPr>
              <a:spLocks noChangeArrowheads="1"/>
            </p:cNvSpPr>
            <p:nvPr/>
          </p:nvSpPr>
          <p:spPr bwMode="auto">
            <a:xfrm>
              <a:off x="727075" y="1098550"/>
              <a:ext cx="1177925" cy="563563"/>
            </a:xfrm>
            <a:prstGeom prst="rect">
              <a:avLst/>
            </a:prstGeom>
            <a:solidFill>
              <a:schemeClr val="accent1"/>
            </a:solidFill>
            <a:ln w="9525">
              <a:noFill/>
              <a:miter lim="800000"/>
            </a:ln>
          </p:spPr>
          <p:txBody>
            <a:bodyPr vert="horz" wrap="square" lIns="91440" tIns="45720" rIns="91440" bIns="45720" numCol="1" anchor="t" anchorCtr="0" compatLnSpc="1"/>
            <a:lstStyle/>
            <a:p>
              <a:pPr defTabSz="1374952"/>
              <a:endParaRPr lang="en-US" sz="2667" dirty="0">
                <a:solidFill>
                  <a:srgbClr val="262626"/>
                </a:solidFill>
              </a:endParaRPr>
            </a:p>
          </p:txBody>
        </p:sp>
        <p:sp>
          <p:nvSpPr>
            <p:cNvPr id="10" name="Rectangle 7"/>
            <p:cNvSpPr>
              <a:spLocks noChangeArrowheads="1"/>
            </p:cNvSpPr>
            <p:nvPr/>
          </p:nvSpPr>
          <p:spPr bwMode="auto">
            <a:xfrm>
              <a:off x="727075" y="1662113"/>
              <a:ext cx="1177925" cy="563563"/>
            </a:xfrm>
            <a:prstGeom prst="rect">
              <a:avLst/>
            </a:prstGeom>
            <a:solidFill>
              <a:schemeClr val="accent2"/>
            </a:solidFill>
            <a:ln w="9525">
              <a:noFill/>
              <a:miter lim="800000"/>
            </a:ln>
          </p:spPr>
          <p:txBody>
            <a:bodyPr vert="horz" wrap="square" lIns="91440" tIns="45720" rIns="91440" bIns="45720" numCol="1" anchor="t" anchorCtr="0" compatLnSpc="1"/>
            <a:lstStyle/>
            <a:p>
              <a:pPr defTabSz="1374952"/>
              <a:endParaRPr lang="en-US" sz="2667">
                <a:solidFill>
                  <a:srgbClr val="262626"/>
                </a:solidFill>
              </a:endParaRPr>
            </a:p>
          </p:txBody>
        </p:sp>
        <p:sp>
          <p:nvSpPr>
            <p:cNvPr id="11" name="Rectangle 8"/>
            <p:cNvSpPr>
              <a:spLocks noChangeArrowheads="1"/>
            </p:cNvSpPr>
            <p:nvPr/>
          </p:nvSpPr>
          <p:spPr bwMode="auto">
            <a:xfrm>
              <a:off x="727075" y="2225675"/>
              <a:ext cx="1177925" cy="565150"/>
            </a:xfrm>
            <a:prstGeom prst="rect">
              <a:avLst/>
            </a:prstGeom>
            <a:solidFill>
              <a:schemeClr val="accent3"/>
            </a:solidFill>
            <a:ln w="9525">
              <a:noFill/>
              <a:miter lim="800000"/>
            </a:ln>
          </p:spPr>
          <p:txBody>
            <a:bodyPr vert="horz" wrap="square" lIns="91440" tIns="45720" rIns="91440" bIns="45720" numCol="1" anchor="t" anchorCtr="0" compatLnSpc="1"/>
            <a:lstStyle/>
            <a:p>
              <a:pPr defTabSz="1374952"/>
              <a:endParaRPr lang="en-US" sz="2667">
                <a:solidFill>
                  <a:srgbClr val="262626"/>
                </a:solidFill>
              </a:endParaRPr>
            </a:p>
          </p:txBody>
        </p:sp>
        <p:sp>
          <p:nvSpPr>
            <p:cNvPr id="12" name="Rectangle 9"/>
            <p:cNvSpPr>
              <a:spLocks noChangeArrowheads="1"/>
            </p:cNvSpPr>
            <p:nvPr/>
          </p:nvSpPr>
          <p:spPr bwMode="auto">
            <a:xfrm>
              <a:off x="727075" y="2790825"/>
              <a:ext cx="1177925" cy="563563"/>
            </a:xfrm>
            <a:prstGeom prst="rect">
              <a:avLst/>
            </a:prstGeom>
            <a:solidFill>
              <a:schemeClr val="accent4"/>
            </a:solidFill>
            <a:ln w="9525">
              <a:noFill/>
              <a:miter lim="800000"/>
            </a:ln>
          </p:spPr>
          <p:txBody>
            <a:bodyPr vert="horz" wrap="square" lIns="91440" tIns="45720" rIns="91440" bIns="45720" numCol="1" anchor="t" anchorCtr="0" compatLnSpc="1"/>
            <a:lstStyle/>
            <a:p>
              <a:pPr defTabSz="1374952"/>
              <a:endParaRPr lang="en-US" sz="2667">
                <a:solidFill>
                  <a:srgbClr val="262626"/>
                </a:solidFill>
              </a:endParaRPr>
            </a:p>
          </p:txBody>
        </p:sp>
        <p:sp>
          <p:nvSpPr>
            <p:cNvPr id="13" name="Rectangle 10"/>
            <p:cNvSpPr>
              <a:spLocks noChangeArrowheads="1"/>
            </p:cNvSpPr>
            <p:nvPr/>
          </p:nvSpPr>
          <p:spPr bwMode="auto">
            <a:xfrm>
              <a:off x="727075" y="3354388"/>
              <a:ext cx="1177925" cy="566738"/>
            </a:xfrm>
            <a:prstGeom prst="rect">
              <a:avLst/>
            </a:prstGeom>
            <a:solidFill>
              <a:schemeClr val="accent5"/>
            </a:solidFill>
            <a:ln w="9525">
              <a:noFill/>
              <a:miter lim="800000"/>
            </a:ln>
          </p:spPr>
          <p:txBody>
            <a:bodyPr vert="horz" wrap="square" lIns="91440" tIns="45720" rIns="91440" bIns="45720" numCol="1" anchor="t" anchorCtr="0" compatLnSpc="1"/>
            <a:lstStyle/>
            <a:p>
              <a:pPr defTabSz="1374952"/>
              <a:endParaRPr lang="en-US" sz="2667">
                <a:solidFill>
                  <a:srgbClr val="262626"/>
                </a:solidFill>
              </a:endParaRPr>
            </a:p>
          </p:txBody>
        </p:sp>
        <p:sp>
          <p:nvSpPr>
            <p:cNvPr id="14" name="Rectangle 11"/>
            <p:cNvSpPr>
              <a:spLocks noChangeArrowheads="1"/>
            </p:cNvSpPr>
            <p:nvPr/>
          </p:nvSpPr>
          <p:spPr bwMode="auto">
            <a:xfrm>
              <a:off x="727075" y="3921125"/>
              <a:ext cx="1177925" cy="566738"/>
            </a:xfrm>
            <a:prstGeom prst="rect">
              <a:avLst/>
            </a:prstGeom>
            <a:solidFill>
              <a:schemeClr val="accent6"/>
            </a:solidFill>
            <a:ln w="9525">
              <a:noFill/>
              <a:miter lim="800000"/>
            </a:ln>
          </p:spPr>
          <p:txBody>
            <a:bodyPr vert="horz" wrap="square" lIns="91440" tIns="45720" rIns="91440" bIns="45720" numCol="1" anchor="t" anchorCtr="0" compatLnSpc="1"/>
            <a:lstStyle/>
            <a:p>
              <a:pPr defTabSz="1374952"/>
              <a:endParaRPr lang="en-US" sz="2667">
                <a:solidFill>
                  <a:srgbClr val="262626"/>
                </a:solidFill>
              </a:endParaRPr>
            </a:p>
          </p:txBody>
        </p:sp>
      </p:grpSp>
      <p:sp>
        <p:nvSpPr>
          <p:cNvPr id="17" name="Isosceles Triangle 16"/>
          <p:cNvSpPr/>
          <p:nvPr userDrawn="1"/>
        </p:nvSpPr>
        <p:spPr>
          <a:xfrm rot="10800000">
            <a:off x="5585622" y="0"/>
            <a:ext cx="1020757" cy="711200"/>
          </a:xfrm>
          <a:prstGeom prst="triangl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18" name="Title 1"/>
          <p:cNvSpPr>
            <a:spLocks noGrp="1"/>
          </p:cNvSpPr>
          <p:nvPr>
            <p:ph type="title" hasCustomPrompt="1"/>
          </p:nvPr>
        </p:nvSpPr>
        <p:spPr>
          <a:xfrm>
            <a:off x="3080231" y="2288093"/>
            <a:ext cx="6031539" cy="851983"/>
          </a:xfrm>
          <a:prstGeom prst="rect">
            <a:avLst/>
          </a:prstGeom>
        </p:spPr>
        <p:txBody>
          <a:bodyPr wrap="none" lIns="0" tIns="0" rIns="0" bIns="0" anchor="ctr">
            <a:noAutofit/>
          </a:bodyPr>
          <a:lstStyle>
            <a:lvl1pPr algn="ctr">
              <a:defRPr sz="3333" b="1" baseline="0">
                <a:solidFill>
                  <a:schemeClr val="tx1">
                    <a:lumMod val="50000"/>
                    <a:lumOff val="50000"/>
                  </a:schemeClr>
                </a:solidFill>
              </a:defRPr>
            </a:lvl1pPr>
          </a:lstStyle>
          <a:p>
            <a:r>
              <a:rPr lang="en-US" dirty="0"/>
              <a:t>Main Title Here</a:t>
            </a:r>
          </a:p>
        </p:txBody>
      </p:sp>
      <p:sp>
        <p:nvSpPr>
          <p:cNvPr id="19" name="Text Placeholder 3"/>
          <p:cNvSpPr>
            <a:spLocks noGrp="1"/>
          </p:cNvSpPr>
          <p:nvPr>
            <p:ph type="body" sz="half" idx="2" hasCustomPrompt="1"/>
          </p:nvPr>
        </p:nvSpPr>
        <p:spPr>
          <a:xfrm>
            <a:off x="3352800" y="3254205"/>
            <a:ext cx="5486400" cy="674061"/>
          </a:xfrm>
          <a:prstGeom prst="rect">
            <a:avLst/>
          </a:prstGeom>
        </p:spPr>
        <p:txBody>
          <a:bodyPr wrap="none" lIns="0" tIns="0" rIns="0" bIns="0" anchor="ctr">
            <a:noAutofit/>
          </a:bodyPr>
          <a:lstStyle>
            <a:lvl1pPr marL="0" indent="0" algn="ctr">
              <a:buNone/>
              <a:defRPr sz="1867"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2133" b="1" cap="all" dirty="0">
                <a:solidFill>
                  <a:schemeClr val="tx1">
                    <a:lumMod val="50000"/>
                    <a:lumOff val="50000"/>
                  </a:schemeClr>
                </a:solidFill>
              </a:rPr>
              <a:t>OFFERING IDEAS THAT RAISE YOUR BUSINESS </a:t>
            </a:r>
            <a:br>
              <a:rPr lang="en-US" sz="2133" b="1" dirty="0">
                <a:solidFill>
                  <a:schemeClr val="tx1">
                    <a:lumMod val="50000"/>
                    <a:lumOff val="50000"/>
                  </a:schemeClr>
                </a:solidFill>
              </a:rPr>
            </a:br>
            <a:r>
              <a:rPr lang="en-US" sz="2133" b="1" cap="all" dirty="0">
                <a:solidFill>
                  <a:schemeClr val="tx1">
                    <a:lumMod val="50000"/>
                    <a:lumOff val="50000"/>
                  </a:schemeClr>
                </a:solidFill>
              </a:rPr>
              <a:t>ABOVE THE EXPECTED</a:t>
            </a:r>
            <a:endParaRPr lang="en-US" sz="2133" b="1" dirty="0">
              <a:solidFill>
                <a:schemeClr val="tx1">
                  <a:lumMod val="50000"/>
                  <a:lumOff val="50000"/>
                </a:schemeClr>
              </a:solidFill>
            </a:endParaRPr>
          </a:p>
        </p:txBody>
      </p:sp>
      <p:grpSp>
        <p:nvGrpSpPr>
          <p:cNvPr id="20" name="Group 19"/>
          <p:cNvGrpSpPr/>
          <p:nvPr userDrawn="1"/>
        </p:nvGrpSpPr>
        <p:grpSpPr>
          <a:xfrm>
            <a:off x="0" y="2022611"/>
            <a:ext cx="12192000" cy="2237045"/>
            <a:chOff x="0" y="1732858"/>
            <a:chExt cx="9144000" cy="1677784"/>
          </a:xfrm>
        </p:grpSpPr>
        <p:grpSp>
          <p:nvGrpSpPr>
            <p:cNvPr id="21" name="Group 52"/>
            <p:cNvGrpSpPr/>
            <p:nvPr/>
          </p:nvGrpSpPr>
          <p:grpSpPr>
            <a:xfrm>
              <a:off x="2362200" y="1732858"/>
              <a:ext cx="4419600" cy="1677784"/>
              <a:chOff x="2362200" y="1657350"/>
              <a:chExt cx="4419600" cy="1677784"/>
            </a:xfrm>
          </p:grpSpPr>
          <p:grpSp>
            <p:nvGrpSpPr>
              <p:cNvPr id="30" name="Group 37"/>
              <p:cNvGrpSpPr/>
              <p:nvPr/>
            </p:nvGrpSpPr>
            <p:grpSpPr>
              <a:xfrm>
                <a:off x="2362200" y="1657350"/>
                <a:ext cx="4419600" cy="306184"/>
                <a:chOff x="2209006" y="1732960"/>
                <a:chExt cx="3658394" cy="306184"/>
              </a:xfrm>
            </p:grpSpPr>
            <p:cxnSp>
              <p:nvCxnSpPr>
                <p:cNvPr id="35" name="Straight Connector 34"/>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8"/>
              <p:cNvGrpSpPr/>
              <p:nvPr/>
            </p:nvGrpSpPr>
            <p:grpSpPr>
              <a:xfrm flipV="1">
                <a:off x="2362200" y="3028950"/>
                <a:ext cx="4419600" cy="306184"/>
                <a:chOff x="2209006" y="1732960"/>
                <a:chExt cx="3658394" cy="306184"/>
              </a:xfrm>
            </p:grpSpPr>
            <p:cxnSp>
              <p:nvCxnSpPr>
                <p:cNvPr id="32" name="Straight Connector 31"/>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4" name="Group 48"/>
            <p:cNvGrpSpPr/>
            <p:nvPr/>
          </p:nvGrpSpPr>
          <p:grpSpPr>
            <a:xfrm>
              <a:off x="0" y="2443523"/>
              <a:ext cx="2438400" cy="256454"/>
              <a:chOff x="0" y="2343150"/>
              <a:chExt cx="2438400" cy="256454"/>
            </a:xfrm>
          </p:grpSpPr>
          <p:sp>
            <p:nvSpPr>
              <p:cNvPr id="28" name="Oval 27"/>
              <p:cNvSpPr/>
              <p:nvPr/>
            </p:nvSpPr>
            <p:spPr bwMode="auto">
              <a:xfrm>
                <a:off x="2181946" y="2343150"/>
                <a:ext cx="256454" cy="256454"/>
              </a:xfrm>
              <a:prstGeom prst="ellipse">
                <a:avLst/>
              </a:prstGeom>
              <a:solidFill>
                <a:schemeClr val="tx1">
                  <a:lumMod val="25000"/>
                  <a:lumOff val="75000"/>
                </a:schemeClr>
              </a:solidFill>
              <a:ln w="9525">
                <a:noFill/>
                <a:round/>
              </a:ln>
            </p:spPr>
            <p:txBody>
              <a:bodyPr vert="horz" wrap="square" lIns="91440" tIns="45720" rIns="91440" bIns="45720" numCol="1" rtlCol="0" anchor="t" anchorCtr="0" compatLnSpc="1"/>
              <a:lstStyle/>
              <a:p>
                <a:pPr algn="ctr" defTabSz="1374952"/>
                <a:endParaRPr lang="en-US" sz="2667" dirty="0">
                  <a:solidFill>
                    <a:srgbClr val="262626"/>
                  </a:solidFill>
                </a:endParaRPr>
              </a:p>
            </p:txBody>
          </p:sp>
          <p:cxnSp>
            <p:nvCxnSpPr>
              <p:cNvPr id="29" name="Straight Connector 28"/>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49"/>
            <p:cNvGrpSpPr/>
            <p:nvPr/>
          </p:nvGrpSpPr>
          <p:grpSpPr>
            <a:xfrm flipH="1">
              <a:off x="6705600" y="2443523"/>
              <a:ext cx="2438400" cy="256454"/>
              <a:chOff x="0" y="2343150"/>
              <a:chExt cx="2438400" cy="256454"/>
            </a:xfrm>
          </p:grpSpPr>
          <p:sp>
            <p:nvSpPr>
              <p:cNvPr id="26" name="Oval 25"/>
              <p:cNvSpPr/>
              <p:nvPr/>
            </p:nvSpPr>
            <p:spPr bwMode="auto">
              <a:xfrm>
                <a:off x="2181946" y="2343150"/>
                <a:ext cx="256454" cy="256454"/>
              </a:xfrm>
              <a:prstGeom prst="ellipse">
                <a:avLst/>
              </a:prstGeom>
              <a:solidFill>
                <a:schemeClr val="tx1">
                  <a:lumMod val="25000"/>
                  <a:lumOff val="75000"/>
                </a:schemeClr>
              </a:solidFill>
              <a:ln w="9525">
                <a:noFill/>
                <a:round/>
              </a:ln>
            </p:spPr>
            <p:txBody>
              <a:bodyPr vert="horz" wrap="square" lIns="91440" tIns="45720" rIns="91440" bIns="45720" numCol="1" rtlCol="0" anchor="t" anchorCtr="0" compatLnSpc="1"/>
              <a:lstStyle/>
              <a:p>
                <a:pPr algn="ctr" defTabSz="1374952"/>
                <a:endParaRPr lang="en-US" sz="2667" dirty="0">
                  <a:solidFill>
                    <a:srgbClr val="262626"/>
                  </a:solidFill>
                </a:endParaRPr>
              </a:p>
            </p:txBody>
          </p:sp>
          <p:cxnSp>
            <p:nvCxnSpPr>
              <p:cNvPr id="27" name="Straight Connector 26"/>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221314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1">
    <p:spTree>
      <p:nvGrpSpPr>
        <p:cNvPr id="1" name=""/>
        <p:cNvGrpSpPr/>
        <p:nvPr/>
      </p:nvGrpSpPr>
      <p:grpSpPr>
        <a:xfrm>
          <a:off x="0" y="0"/>
          <a:ext cx="0" cy="0"/>
          <a:chOff x="0" y="0"/>
          <a:chExt cx="0" cy="0"/>
        </a:xfrm>
      </p:grpSpPr>
      <p:sp>
        <p:nvSpPr>
          <p:cNvPr id="24" name="Rectangle 23"/>
          <p:cNvSpPr/>
          <p:nvPr userDrawn="1"/>
        </p:nvSpPr>
        <p:spPr>
          <a:xfrm>
            <a:off x="863600" y="1546945"/>
            <a:ext cx="5283200" cy="1501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8" name="Picture Placeholder 7"/>
          <p:cNvSpPr>
            <a:spLocks noGrp="1"/>
          </p:cNvSpPr>
          <p:nvPr>
            <p:ph type="pic" sz="quarter" idx="10" hasCustomPrompt="1"/>
          </p:nvPr>
        </p:nvSpPr>
        <p:spPr>
          <a:xfrm>
            <a:off x="6297445" y="1574141"/>
            <a:ext cx="5030956"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1006906" y="1926096"/>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999882" y="1651493"/>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863600" y="3196149"/>
            <a:ext cx="5283200" cy="1501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6" name="Picture Placeholder 7"/>
          <p:cNvSpPr>
            <a:spLocks noGrp="1"/>
          </p:cNvSpPr>
          <p:nvPr>
            <p:ph type="pic" sz="quarter" idx="18" hasCustomPrompt="1"/>
          </p:nvPr>
        </p:nvSpPr>
        <p:spPr>
          <a:xfrm>
            <a:off x="6297445" y="3223345"/>
            <a:ext cx="5030956"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19"/>
          </p:nvPr>
        </p:nvSpPr>
        <p:spPr>
          <a:xfrm>
            <a:off x="1006906" y="3575300"/>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ext Placeholder 3"/>
          <p:cNvSpPr>
            <a:spLocks noGrp="1"/>
          </p:cNvSpPr>
          <p:nvPr>
            <p:ph type="body" sz="half" idx="20"/>
          </p:nvPr>
        </p:nvSpPr>
        <p:spPr>
          <a:xfrm>
            <a:off x="999882" y="3300697"/>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863600" y="4874344"/>
            <a:ext cx="5283200" cy="1501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30" name="Picture Placeholder 7"/>
          <p:cNvSpPr>
            <a:spLocks noGrp="1"/>
          </p:cNvSpPr>
          <p:nvPr>
            <p:ph type="pic" sz="quarter" idx="21" hasCustomPrompt="1"/>
          </p:nvPr>
        </p:nvSpPr>
        <p:spPr>
          <a:xfrm>
            <a:off x="6297445" y="4901539"/>
            <a:ext cx="5030956"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1" name="Text Placeholder 3"/>
          <p:cNvSpPr>
            <a:spLocks noGrp="1"/>
          </p:cNvSpPr>
          <p:nvPr>
            <p:ph type="body" sz="half" idx="22"/>
          </p:nvPr>
        </p:nvSpPr>
        <p:spPr>
          <a:xfrm>
            <a:off x="1006906" y="5253495"/>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23"/>
          </p:nvPr>
        </p:nvSpPr>
        <p:spPr>
          <a:xfrm>
            <a:off x="999882" y="4978892"/>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8" name="Round Same Side Corner Rectangle 17"/>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19"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20"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530479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15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nodePh="1">
                                  <p:stCondLst>
                                    <p:cond delay="0"/>
                                  </p:stCondLst>
                                  <p:endCondLst>
                                    <p:cond evt="begin" delay="0">
                                      <p:tn val="27"/>
                                    </p:cond>
                                  </p:end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wipe(left)">
                                      <p:cBhvr>
                                        <p:cTn id="29" dur="500"/>
                                        <p:tgtEl>
                                          <p:spTgt spid="28">
                                            <p:txEl>
                                              <p:pRg st="0" end="0"/>
                                            </p:txEl>
                                          </p:spTgt>
                                        </p:tgtEl>
                                      </p:cBhvr>
                                    </p:animEffect>
                                  </p:childTnLst>
                                </p:cTn>
                              </p:par>
                            </p:childTnLst>
                          </p:cTn>
                        </p:par>
                        <p:par>
                          <p:cTn id="30" fill="hold">
                            <p:stCondLst>
                              <p:cond delay="4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2" presetClass="entr" presetSubtype="8" fill="hold" grpId="0" nodeType="afterEffect" nodePh="1">
                                  <p:stCondLst>
                                    <p:cond delay="0"/>
                                  </p:stCondLst>
                                  <p:endCondLst>
                                    <p:cond evt="begin" delay="0">
                                      <p:tn val="44"/>
                                    </p:cond>
                                  </p:end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childTnLst>
                          </p:cTn>
                        </p:par>
                        <p:par>
                          <p:cTn id="47" fill="hold">
                            <p:stCondLst>
                              <p:cond delay="6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wipe(left)">
                                      <p:cBhvr>
                                        <p:cTn id="50" dur="500"/>
                                        <p:tgtEl>
                                          <p:spTgt spid="31">
                                            <p:txEl>
                                              <p:pRg st="0" end="0"/>
                                            </p:txEl>
                                          </p:spTgt>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25" grpId="0" animBg="1"/>
      <p:bldP spid="26" grpId="0" animBg="1"/>
      <p:bldP spid="2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animBg="1"/>
      <p:bldP spid="30" grpId="0" animBg="1"/>
      <p:bldP spid="3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46645" y="1580973"/>
            <a:ext cx="5030956" cy="2309604"/>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5" name="Picture Placeholder 7"/>
          <p:cNvSpPr>
            <a:spLocks noGrp="1"/>
          </p:cNvSpPr>
          <p:nvPr>
            <p:ph type="pic" sz="quarter" idx="11" hasCustomPrompt="1"/>
          </p:nvPr>
        </p:nvSpPr>
        <p:spPr>
          <a:xfrm>
            <a:off x="888182" y="4154287"/>
            <a:ext cx="5030956" cy="2309604"/>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6" name="Rectangle 15"/>
          <p:cNvSpPr/>
          <p:nvPr userDrawn="1"/>
        </p:nvSpPr>
        <p:spPr>
          <a:xfrm>
            <a:off x="876967" y="1580971"/>
            <a:ext cx="5042171" cy="23096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3" name="Rectangle 22"/>
          <p:cNvSpPr/>
          <p:nvPr userDrawn="1"/>
        </p:nvSpPr>
        <p:spPr>
          <a:xfrm>
            <a:off x="6235429" y="4154287"/>
            <a:ext cx="5042171" cy="2309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4" name="Freeform 45"/>
          <p:cNvSpPr>
            <a:spLocks noEditPoints="1"/>
          </p:cNvSpPr>
          <p:nvPr userDrawn="1"/>
        </p:nvSpPr>
        <p:spPr bwMode="auto">
          <a:xfrm>
            <a:off x="1089056" y="21761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dirty="0">
              <a:solidFill>
                <a:srgbClr val="FFFFFF"/>
              </a:solidFill>
            </a:endParaRPr>
          </a:p>
        </p:txBody>
      </p:sp>
      <p:sp>
        <p:nvSpPr>
          <p:cNvPr id="25" name="Text Placeholder 3"/>
          <p:cNvSpPr>
            <a:spLocks noGrp="1"/>
          </p:cNvSpPr>
          <p:nvPr>
            <p:ph type="body" sz="half" idx="15"/>
          </p:nvPr>
        </p:nvSpPr>
        <p:spPr>
          <a:xfrm>
            <a:off x="1605281" y="21559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2722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dirty="0">
              <a:solidFill>
                <a:srgbClr val="FFFFFF"/>
              </a:solidFill>
            </a:endParaRPr>
          </a:p>
        </p:txBody>
      </p:sp>
      <p:sp>
        <p:nvSpPr>
          <p:cNvPr id="27" name="Text Placeholder 3"/>
          <p:cNvSpPr>
            <a:spLocks noGrp="1"/>
          </p:cNvSpPr>
          <p:nvPr>
            <p:ph type="body" sz="half" idx="16"/>
          </p:nvPr>
        </p:nvSpPr>
        <p:spPr>
          <a:xfrm>
            <a:off x="1605281" y="27020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Freeform 45"/>
          <p:cNvSpPr>
            <a:spLocks noEditPoints="1"/>
          </p:cNvSpPr>
          <p:nvPr userDrawn="1"/>
        </p:nvSpPr>
        <p:spPr bwMode="auto">
          <a:xfrm>
            <a:off x="1089056" y="32683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dirty="0">
              <a:solidFill>
                <a:srgbClr val="FFFFFF"/>
              </a:solidFill>
            </a:endParaRPr>
          </a:p>
        </p:txBody>
      </p:sp>
      <p:sp>
        <p:nvSpPr>
          <p:cNvPr id="29" name="Text Placeholder 3"/>
          <p:cNvSpPr>
            <a:spLocks noGrp="1"/>
          </p:cNvSpPr>
          <p:nvPr>
            <p:ph type="body" sz="half" idx="17"/>
          </p:nvPr>
        </p:nvSpPr>
        <p:spPr>
          <a:xfrm>
            <a:off x="1605281" y="32481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Freeform 45"/>
          <p:cNvSpPr>
            <a:spLocks noEditPoints="1"/>
          </p:cNvSpPr>
          <p:nvPr userDrawn="1"/>
        </p:nvSpPr>
        <p:spPr bwMode="auto">
          <a:xfrm>
            <a:off x="6468775" y="474988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dirty="0">
              <a:solidFill>
                <a:srgbClr val="FFFFFF"/>
              </a:solidFill>
            </a:endParaRPr>
          </a:p>
        </p:txBody>
      </p:sp>
      <p:sp>
        <p:nvSpPr>
          <p:cNvPr id="31" name="Text Placeholder 3"/>
          <p:cNvSpPr>
            <a:spLocks noGrp="1"/>
          </p:cNvSpPr>
          <p:nvPr>
            <p:ph type="body" sz="half" idx="18"/>
          </p:nvPr>
        </p:nvSpPr>
        <p:spPr>
          <a:xfrm>
            <a:off x="6985000" y="4729637"/>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Freeform 45"/>
          <p:cNvSpPr>
            <a:spLocks noEditPoints="1"/>
          </p:cNvSpPr>
          <p:nvPr userDrawn="1"/>
        </p:nvSpPr>
        <p:spPr bwMode="auto">
          <a:xfrm>
            <a:off x="6468775" y="53108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dirty="0">
              <a:solidFill>
                <a:srgbClr val="FFFFFF"/>
              </a:solidFill>
            </a:endParaRPr>
          </a:p>
        </p:txBody>
      </p:sp>
      <p:sp>
        <p:nvSpPr>
          <p:cNvPr id="33" name="Text Placeholder 3"/>
          <p:cNvSpPr>
            <a:spLocks noGrp="1"/>
          </p:cNvSpPr>
          <p:nvPr>
            <p:ph type="body" sz="half" idx="19"/>
          </p:nvPr>
        </p:nvSpPr>
        <p:spPr>
          <a:xfrm>
            <a:off x="6985000" y="5290631"/>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Freeform 45"/>
          <p:cNvSpPr>
            <a:spLocks noEditPoints="1"/>
          </p:cNvSpPr>
          <p:nvPr userDrawn="1"/>
        </p:nvSpPr>
        <p:spPr bwMode="auto">
          <a:xfrm>
            <a:off x="6468775" y="58718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pPr defTabSz="1374952"/>
            <a:endParaRPr lang="en-US" sz="2667" dirty="0">
              <a:solidFill>
                <a:srgbClr val="FFFFFF"/>
              </a:solidFill>
            </a:endParaRPr>
          </a:p>
        </p:txBody>
      </p:sp>
      <p:sp>
        <p:nvSpPr>
          <p:cNvPr id="35" name="Text Placeholder 3"/>
          <p:cNvSpPr>
            <a:spLocks noGrp="1"/>
          </p:cNvSpPr>
          <p:nvPr>
            <p:ph type="body" sz="half" idx="20"/>
          </p:nvPr>
        </p:nvSpPr>
        <p:spPr>
          <a:xfrm>
            <a:off x="6985000" y="58516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6" name="Text Placeholder 3"/>
          <p:cNvSpPr>
            <a:spLocks noGrp="1"/>
          </p:cNvSpPr>
          <p:nvPr>
            <p:ph type="body" sz="half" idx="21"/>
          </p:nvPr>
        </p:nvSpPr>
        <p:spPr>
          <a:xfrm>
            <a:off x="1166643" y="1762260"/>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ext Placeholder 3"/>
          <p:cNvSpPr>
            <a:spLocks noGrp="1"/>
          </p:cNvSpPr>
          <p:nvPr>
            <p:ph type="body" sz="half" idx="23"/>
          </p:nvPr>
        </p:nvSpPr>
        <p:spPr>
          <a:xfrm>
            <a:off x="6468775" y="4319387"/>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7" name="Round Same Side Corner Rectangle 36"/>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41"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42"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617794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left)">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par>
                                <p:cTn id="17" presetID="22" presetClass="entr" presetSubtype="8" fill="hold" grpId="0" nodeType="withEffect" nodePh="1">
                                  <p:stCondLst>
                                    <p:cond delay="0"/>
                                  </p:stCondLst>
                                  <p:endCondLst>
                                    <p:cond evt="begin" delay="0">
                                      <p:tn val="17"/>
                                    </p:cond>
                                  </p:end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wipe(left)">
                                      <p:cBhvr>
                                        <p:cTn id="19" dur="500"/>
                                        <p:tgtEl>
                                          <p:spTgt spid="31">
                                            <p:txEl>
                                              <p:pRg st="0" end="0"/>
                                            </p:txEl>
                                          </p:spTgt>
                                        </p:tgtEl>
                                      </p:cBhvr>
                                    </p:animEffect>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0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wipe(left)">
                                      <p:cBhvr>
                                        <p:cTn id="31" dur="500"/>
                                        <p:tgtEl>
                                          <p:spTgt spid="36">
                                            <p:txEl>
                                              <p:pRg st="0" end="0"/>
                                            </p:tx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22" presetClass="entr" presetSubtype="8" fill="hold" grpId="0" nodeType="withEffect" nodePh="1">
                                  <p:stCondLst>
                                    <p:cond delay="0"/>
                                  </p:stCondLst>
                                  <p:endCondLst>
                                    <p:cond evt="begin" delay="0">
                                      <p:tn val="38"/>
                                    </p:cond>
                                  </p:end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wipe(left)">
                                      <p:cBhvr>
                                        <p:cTn id="40" dur="500"/>
                                        <p:tgtEl>
                                          <p:spTgt spid="25">
                                            <p:txEl>
                                              <p:pRg st="0" end="0"/>
                                            </p:txEl>
                                          </p:spTgt>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par>
                                <p:cTn id="47" presetID="22" presetClass="entr" presetSubtype="8" fill="hold" grpId="0" nodeType="withEffect" nodePh="1">
                                  <p:stCondLst>
                                    <p:cond delay="0"/>
                                  </p:stCondLst>
                                  <p:endCondLst>
                                    <p:cond evt="begin" delay="0">
                                      <p:tn val="47"/>
                                    </p:cond>
                                  </p:end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par>
                                <p:cTn id="56" presetID="22" presetClass="entr" presetSubtype="8" fill="hold" grpId="0" nodeType="withEffect" nodePh="1">
                                  <p:stCondLst>
                                    <p:cond delay="0"/>
                                  </p:stCondLst>
                                  <p:endCondLst>
                                    <p:cond evt="begin" delay="0">
                                      <p:tn val="56"/>
                                    </p:cond>
                                  </p:endCondLst>
                                  <p:childTnLst>
                                    <p:set>
                                      <p:cBhvr>
                                        <p:cTn id="57" dur="1" fill="hold">
                                          <p:stCondLst>
                                            <p:cond delay="0"/>
                                          </p:stCondLst>
                                        </p:cTn>
                                        <p:tgtEl>
                                          <p:spTgt spid="29">
                                            <p:txEl>
                                              <p:pRg st="0" end="0"/>
                                            </p:txEl>
                                          </p:spTgt>
                                        </p:tgtEl>
                                        <p:attrNameLst>
                                          <p:attrName>style.visibility</p:attrName>
                                        </p:attrNameLst>
                                      </p:cBhvr>
                                      <p:to>
                                        <p:strVal val="visible"/>
                                      </p:to>
                                    </p:set>
                                    <p:animEffect transition="in" filter="wipe(left)">
                                      <p:cBhvr>
                                        <p:cTn id="58" dur="500"/>
                                        <p:tgtEl>
                                          <p:spTgt spid="29">
                                            <p:txEl>
                                              <p:pRg st="0" end="0"/>
                                            </p:txEl>
                                          </p:spTgt>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5000"/>
                            </p:stCondLst>
                            <p:childTnLst>
                              <p:par>
                                <p:cTn id="68" presetID="22" presetClass="entr" presetSubtype="8" fill="hold" grpId="0" nodeType="afterEffect" nodePh="1">
                                  <p:stCondLst>
                                    <p:cond delay="0"/>
                                  </p:stCondLst>
                                  <p:endCondLst>
                                    <p:cond evt="begin" delay="0">
                                      <p:tn val="68"/>
                                    </p:cond>
                                  </p:endCondLst>
                                  <p:childTnLst>
                                    <p:set>
                                      <p:cBhvr>
                                        <p:cTn id="69" dur="1" fill="hold">
                                          <p:stCondLst>
                                            <p:cond delay="0"/>
                                          </p:stCondLst>
                                        </p:cTn>
                                        <p:tgtEl>
                                          <p:spTgt spid="38">
                                            <p:txEl>
                                              <p:pRg st="0" end="0"/>
                                            </p:txEl>
                                          </p:spTgt>
                                        </p:tgtEl>
                                        <p:attrNameLst>
                                          <p:attrName>style.visibility</p:attrName>
                                        </p:attrNameLst>
                                      </p:cBhvr>
                                      <p:to>
                                        <p:strVal val="visible"/>
                                      </p:to>
                                    </p:set>
                                    <p:animEffect transition="in" filter="wipe(left)">
                                      <p:cBhvr>
                                        <p:cTn id="70" dur="500"/>
                                        <p:tgtEl>
                                          <p:spTgt spid="38">
                                            <p:txEl>
                                              <p:pRg st="0" end="0"/>
                                            </p:txEl>
                                          </p:spTgt>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childTnLst>
                                </p:cTn>
                              </p:par>
                              <p:par>
                                <p:cTn id="77" presetID="22" presetClass="entr" presetSubtype="8" fill="hold" grpId="0" nodeType="withEffect" nodePh="1">
                                  <p:stCondLst>
                                    <p:cond delay="0"/>
                                  </p:stCondLst>
                                  <p:endCondLst>
                                    <p:cond evt="begin" delay="0">
                                      <p:tn val="77"/>
                                    </p:cond>
                                  </p:endCondLst>
                                  <p:childTnLst>
                                    <p:set>
                                      <p:cBhvr>
                                        <p:cTn id="78" dur="1" fill="hold">
                                          <p:stCondLst>
                                            <p:cond delay="0"/>
                                          </p:stCondLst>
                                        </p:cTn>
                                        <p:tgtEl>
                                          <p:spTgt spid="33">
                                            <p:txEl>
                                              <p:pRg st="0" end="0"/>
                                            </p:txEl>
                                          </p:spTgt>
                                        </p:tgtEl>
                                        <p:attrNameLst>
                                          <p:attrName>style.visibility</p:attrName>
                                        </p:attrNameLst>
                                      </p:cBhvr>
                                      <p:to>
                                        <p:strVal val="visible"/>
                                      </p:to>
                                    </p:set>
                                    <p:animEffect transition="in" filter="wipe(left)">
                                      <p:cBhvr>
                                        <p:cTn id="79" dur="500"/>
                                        <p:tgtEl>
                                          <p:spTgt spid="33">
                                            <p:txEl>
                                              <p:pRg st="0" end="0"/>
                                            </p:txEl>
                                          </p:spTgt>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Effect transition="in" filter="fade">
                                      <p:cBhvr>
                                        <p:cTn id="85" dur="500"/>
                                        <p:tgtEl>
                                          <p:spTgt spid="34"/>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43">
                                            <p:txEl>
                                              <p:pRg st="0" end="0"/>
                                            </p:txEl>
                                          </p:spTgt>
                                        </p:tgtEl>
                                        <p:attrNameLst>
                                          <p:attrName>style.visibility</p:attrName>
                                        </p:attrNameLst>
                                      </p:cBhvr>
                                      <p:to>
                                        <p:strVal val="visible"/>
                                      </p:to>
                                    </p:set>
                                    <p:animEffect transition="in" filter="fade">
                                      <p:cBhvr>
                                        <p:cTn id="89"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23" grpId="0" animBg="1"/>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3">
    <p:spTree>
      <p:nvGrpSpPr>
        <p:cNvPr id="1" name=""/>
        <p:cNvGrpSpPr/>
        <p:nvPr/>
      </p:nvGrpSpPr>
      <p:grpSpPr>
        <a:xfrm>
          <a:off x="0" y="0"/>
          <a:ext cx="0" cy="0"/>
          <a:chOff x="0" y="0"/>
          <a:chExt cx="0" cy="0"/>
        </a:xfrm>
      </p:grpSpPr>
      <p:sp>
        <p:nvSpPr>
          <p:cNvPr id="15" name="Rectangle 14"/>
          <p:cNvSpPr/>
          <p:nvPr userDrawn="1"/>
        </p:nvSpPr>
        <p:spPr>
          <a:xfrm>
            <a:off x="5946023" y="1549809"/>
            <a:ext cx="5369677" cy="1487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8" name="Picture Placeholder 7"/>
          <p:cNvSpPr>
            <a:spLocks noGrp="1"/>
          </p:cNvSpPr>
          <p:nvPr>
            <p:ph type="pic" sz="quarter" idx="10" hasCustomPrompt="1"/>
          </p:nvPr>
        </p:nvSpPr>
        <p:spPr>
          <a:xfrm>
            <a:off x="864267" y="1563897"/>
            <a:ext cx="4812633"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6146987" y="1928552"/>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6139963" y="1653949"/>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Isosceles Triangle 15"/>
          <p:cNvSpPr/>
          <p:nvPr userDrawn="1"/>
        </p:nvSpPr>
        <p:spPr>
          <a:xfrm rot="5400000">
            <a:off x="5598073" y="2176454"/>
            <a:ext cx="406400" cy="2487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6" name="Rectangle 25"/>
          <p:cNvSpPr/>
          <p:nvPr userDrawn="1"/>
        </p:nvSpPr>
        <p:spPr>
          <a:xfrm>
            <a:off x="5946023" y="3175000"/>
            <a:ext cx="5369677" cy="1487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7" name="Picture Placeholder 7"/>
          <p:cNvSpPr>
            <a:spLocks noGrp="1"/>
          </p:cNvSpPr>
          <p:nvPr>
            <p:ph type="pic" sz="quarter" idx="18" hasCustomPrompt="1"/>
          </p:nvPr>
        </p:nvSpPr>
        <p:spPr>
          <a:xfrm>
            <a:off x="864267" y="3189087"/>
            <a:ext cx="4812633"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19"/>
          </p:nvPr>
        </p:nvSpPr>
        <p:spPr>
          <a:xfrm>
            <a:off x="6146987" y="35537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0"/>
          </p:nvPr>
        </p:nvSpPr>
        <p:spPr>
          <a:xfrm>
            <a:off x="6139963" y="32791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0" name="Isosceles Triangle 29"/>
          <p:cNvSpPr/>
          <p:nvPr userDrawn="1"/>
        </p:nvSpPr>
        <p:spPr>
          <a:xfrm rot="5400000">
            <a:off x="5598073" y="3801645"/>
            <a:ext cx="406400" cy="2487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31" name="Rectangle 30"/>
          <p:cNvSpPr/>
          <p:nvPr userDrawn="1"/>
        </p:nvSpPr>
        <p:spPr>
          <a:xfrm>
            <a:off x="5946023" y="4787900"/>
            <a:ext cx="5369677" cy="1487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32" name="Picture Placeholder 7"/>
          <p:cNvSpPr>
            <a:spLocks noGrp="1"/>
          </p:cNvSpPr>
          <p:nvPr>
            <p:ph type="pic" sz="quarter" idx="21" hasCustomPrompt="1"/>
          </p:nvPr>
        </p:nvSpPr>
        <p:spPr>
          <a:xfrm>
            <a:off x="864267" y="4801987"/>
            <a:ext cx="4812633"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2"/>
          </p:nvPr>
        </p:nvSpPr>
        <p:spPr>
          <a:xfrm>
            <a:off x="6146987" y="51666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3"/>
          </p:nvPr>
        </p:nvSpPr>
        <p:spPr>
          <a:xfrm>
            <a:off x="6139963" y="48920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Isosceles Triangle 34"/>
          <p:cNvSpPr/>
          <p:nvPr userDrawn="1"/>
        </p:nvSpPr>
        <p:spPr>
          <a:xfrm rot="5400000">
            <a:off x="5598073" y="5414545"/>
            <a:ext cx="406400" cy="2487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1" name="Round Same Side Corner Rectangle 20"/>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22"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23"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203027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par>
                          <p:cTn id="28" fill="hold">
                            <p:stCondLst>
                              <p:cond delay="30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000"/>
                            </p:stCondLst>
                            <p:childTnLst>
                              <p:par>
                                <p:cTn id="45" presetID="2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wipe(left)">
                                      <p:cBhvr>
                                        <p:cTn id="47" dur="500"/>
                                        <p:tgtEl>
                                          <p:spTgt spid="29">
                                            <p:txEl>
                                              <p:pRg st="0" end="0"/>
                                            </p:txEl>
                                          </p:spTgt>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28">
                                            <p:txEl>
                                              <p:pRg st="0" end="0"/>
                                            </p:txEl>
                                          </p:spTgt>
                                        </p:tgtEl>
                                        <p:attrNameLst>
                                          <p:attrName>style.visibility</p:attrName>
                                        </p:attrNameLst>
                                      </p:cBhvr>
                                      <p:to>
                                        <p:strVal val="visible"/>
                                      </p:to>
                                    </p:set>
                                    <p:animEffect transition="in" filter="wipe(left)">
                                      <p:cBhvr>
                                        <p:cTn id="51" dur="500"/>
                                        <p:tgtEl>
                                          <p:spTgt spid="28">
                                            <p:txEl>
                                              <p:pRg st="0" end="0"/>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wipe(left)">
                                      <p:cBhvr>
                                        <p:cTn id="67" dur="500"/>
                                        <p:tgtEl>
                                          <p:spTgt spid="34">
                                            <p:txEl>
                                              <p:pRg st="0" end="0"/>
                                            </p:txEl>
                                          </p:spTgt>
                                        </p:tgtEl>
                                      </p:cBhvr>
                                    </p:animEffect>
                                  </p:childTnLst>
                                </p:cTn>
                              </p:par>
                            </p:childTnLst>
                          </p:cTn>
                        </p:par>
                        <p:par>
                          <p:cTn id="68" fill="hold">
                            <p:stCondLst>
                              <p:cond delay="8000"/>
                            </p:stCondLst>
                            <p:childTnLst>
                              <p:par>
                                <p:cTn id="69" presetID="22" presetClass="entr" presetSubtype="8" fill="hold" grpId="0" nodeType="afterEffect" nodePh="1">
                                  <p:stCondLst>
                                    <p:cond delay="0"/>
                                  </p:stCondLst>
                                  <p:endCondLst>
                                    <p:cond evt="begin" delay="0">
                                      <p:tn val="69"/>
                                    </p:cond>
                                  </p:endCondLst>
                                  <p:childTnLst>
                                    <p:set>
                                      <p:cBhvr>
                                        <p:cTn id="70" dur="1" fill="hold">
                                          <p:stCondLst>
                                            <p:cond delay="0"/>
                                          </p:stCondLst>
                                        </p:cTn>
                                        <p:tgtEl>
                                          <p:spTgt spid="33">
                                            <p:txEl>
                                              <p:pRg st="0" end="0"/>
                                            </p:txEl>
                                          </p:spTgt>
                                        </p:tgtEl>
                                        <p:attrNameLst>
                                          <p:attrName>style.visibility</p:attrName>
                                        </p:attrNameLst>
                                      </p:cBhvr>
                                      <p:to>
                                        <p:strVal val="visible"/>
                                      </p:to>
                                    </p:set>
                                    <p:animEffect transition="in" filter="wipe(left)">
                                      <p:cBhvr>
                                        <p:cTn id="7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6" grpId="0" animBg="1"/>
      <p:bldP spid="26" grpId="0" animBg="1"/>
      <p:bldP spid="27" grpId="0" animBg="1"/>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animBg="1"/>
      <p:bldP spid="32" grpId="0" animBg="1"/>
      <p:bldP spid="33"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animBg="1"/>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4366345"/>
            <a:ext cx="3288633" cy="1862116"/>
          </a:xfrm>
          <a:prstGeom prst="rect">
            <a:avLst/>
          </a:prstGeom>
          <a:solidFill>
            <a:schemeClr val="accent1"/>
          </a:solidFill>
          <a:ln w="19050">
            <a:solidFill>
              <a:schemeClr val="accent1"/>
            </a:solid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541643"/>
            <a:ext cx="1040063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a:solidFill>
                <a:srgbClr val="FFFFFF"/>
              </a:solidFill>
            </a:endParaRPr>
          </a:p>
        </p:txBody>
      </p:sp>
      <p:sp>
        <p:nvSpPr>
          <p:cNvPr id="22" name="Freeform 45"/>
          <p:cNvSpPr>
            <a:spLocks noEditPoints="1"/>
          </p:cNvSpPr>
          <p:nvPr userDrawn="1"/>
        </p:nvSpPr>
        <p:spPr bwMode="auto">
          <a:xfrm>
            <a:off x="1089056" y="226193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pPr defTabSz="1374952"/>
            <a:endParaRPr lang="en-US" sz="2667" dirty="0">
              <a:solidFill>
                <a:srgbClr val="262626"/>
              </a:solidFill>
            </a:endParaRPr>
          </a:p>
        </p:txBody>
      </p:sp>
      <p:sp>
        <p:nvSpPr>
          <p:cNvPr id="23" name="Text Placeholder 3"/>
          <p:cNvSpPr>
            <a:spLocks noGrp="1"/>
          </p:cNvSpPr>
          <p:nvPr>
            <p:ph type="body" sz="half" idx="15"/>
          </p:nvPr>
        </p:nvSpPr>
        <p:spPr>
          <a:xfrm>
            <a:off x="1605281" y="2241681"/>
            <a:ext cx="9469119"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1089056" y="29254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pPr defTabSz="1374952"/>
            <a:endParaRPr lang="en-US" sz="2667" dirty="0">
              <a:solidFill>
                <a:srgbClr val="262626"/>
              </a:solidFill>
            </a:endParaRPr>
          </a:p>
        </p:txBody>
      </p:sp>
      <p:sp>
        <p:nvSpPr>
          <p:cNvPr id="25" name="Text Placeholder 3"/>
          <p:cNvSpPr>
            <a:spLocks noGrp="1"/>
          </p:cNvSpPr>
          <p:nvPr>
            <p:ph type="body" sz="half" idx="16"/>
          </p:nvPr>
        </p:nvSpPr>
        <p:spPr>
          <a:xfrm>
            <a:off x="1605282" y="2905156"/>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35507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pPr defTabSz="1374952"/>
            <a:endParaRPr lang="en-US" sz="2667" dirty="0">
              <a:solidFill>
                <a:srgbClr val="262626"/>
              </a:solidFill>
            </a:endParaRPr>
          </a:p>
        </p:txBody>
      </p:sp>
      <p:sp>
        <p:nvSpPr>
          <p:cNvPr id="27" name="Text Placeholder 3"/>
          <p:cNvSpPr>
            <a:spLocks noGrp="1"/>
          </p:cNvSpPr>
          <p:nvPr>
            <p:ph type="body" sz="half" idx="17"/>
          </p:nvPr>
        </p:nvSpPr>
        <p:spPr>
          <a:xfrm>
            <a:off x="1605282" y="3530530"/>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1166643" y="1777119"/>
            <a:ext cx="9907756"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Picture Placeholder 7"/>
          <p:cNvSpPr>
            <a:spLocks noGrp="1"/>
          </p:cNvSpPr>
          <p:nvPr>
            <p:ph type="pic" sz="quarter" idx="22" hasCustomPrompt="1"/>
          </p:nvPr>
        </p:nvSpPr>
        <p:spPr>
          <a:xfrm>
            <a:off x="4442326" y="4366345"/>
            <a:ext cx="3288633" cy="1862116"/>
          </a:xfrm>
          <a:prstGeom prst="rect">
            <a:avLst/>
          </a:prstGeom>
          <a:solidFill>
            <a:schemeClr val="accent2"/>
          </a:solidFill>
          <a:ln w="19050">
            <a:solidFill>
              <a:schemeClr val="accent2"/>
            </a:solid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4366345"/>
            <a:ext cx="3288633" cy="1862116"/>
          </a:xfrm>
          <a:prstGeom prst="rect">
            <a:avLst/>
          </a:prstGeom>
          <a:solidFill>
            <a:schemeClr val="accent3"/>
          </a:solidFill>
          <a:ln w="19050">
            <a:solidFill>
              <a:schemeClr val="accent3"/>
            </a:solidFill>
          </a:ln>
        </p:spPr>
        <p:txBody>
          <a:bodyPr tIns="0" bIns="182880" anchor="b"/>
          <a:lstStyle>
            <a:lvl1pPr algn="ctr">
              <a:buNone/>
              <a:defRPr sz="1600">
                <a:solidFill>
                  <a:schemeClr val="bg1"/>
                </a:solidFill>
              </a:defRPr>
            </a:lvl1pPr>
          </a:lstStyle>
          <a:p>
            <a:r>
              <a:rPr lang="en-US" dirty="0"/>
              <a:t>Image Holder</a:t>
            </a:r>
          </a:p>
        </p:txBody>
      </p:sp>
      <p:sp>
        <p:nvSpPr>
          <p:cNvPr id="17" name="Round Same Side Corner Rectangle 16"/>
          <p:cNvSpPr/>
          <p:nvPr userDrawn="1"/>
        </p:nvSpPr>
        <p:spPr>
          <a:xfrm rot="16200000" flipH="1">
            <a:off x="11731145" y="405792"/>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4952"/>
            <a:endParaRPr lang="en-US" sz="2667" dirty="0">
              <a:solidFill>
                <a:srgbClr val="262626">
                  <a:lumMod val="50000"/>
                  <a:lumOff val="50000"/>
                </a:srgbClr>
              </a:solidFill>
            </a:endParaRPr>
          </a:p>
        </p:txBody>
      </p:sp>
      <p:sp>
        <p:nvSpPr>
          <p:cNvPr id="19" name="Slide Number Placeholder 4"/>
          <p:cNvSpPr>
            <a:spLocks noGrp="1"/>
          </p:cNvSpPr>
          <p:nvPr>
            <p:ph type="sldNum" sz="quarter" idx="4"/>
          </p:nvPr>
        </p:nvSpPr>
        <p:spPr>
          <a:xfrm>
            <a:off x="11662442" y="482601"/>
            <a:ext cx="508001" cy="366183"/>
          </a:xfrm>
          <a:prstGeom prst="rect">
            <a:avLst/>
          </a:prstGeom>
        </p:spPr>
        <p:txBody>
          <a:bodyPr anchor="ctr"/>
          <a:lstStyle>
            <a:lvl1pPr algn="ctr">
              <a:defRPr sz="1200" b="1">
                <a:solidFill>
                  <a:schemeClr val="tx1">
                    <a:lumMod val="50000"/>
                    <a:lumOff val="50000"/>
                  </a:schemeClr>
                </a:solidFill>
              </a:defRPr>
            </a:lvl1pPr>
          </a:lstStyle>
          <a:p>
            <a:pPr defTabSz="1374952"/>
            <a:fld id="{C136B7D2-B98C-44FD-8D04-7EC62A564975}" type="slidenum">
              <a:rPr lang="en-US" smtClean="0">
                <a:solidFill>
                  <a:srgbClr val="262626">
                    <a:lumMod val="50000"/>
                    <a:lumOff val="50000"/>
                  </a:srgbClr>
                </a:solidFill>
              </a:rPr>
              <a:pPr defTabSz="1374952"/>
              <a:t>‹Nº›</a:t>
            </a:fld>
            <a:endParaRPr lang="en-US" dirty="0">
              <a:solidFill>
                <a:srgbClr val="262626">
                  <a:lumMod val="50000"/>
                  <a:lumOff val="50000"/>
                </a:srgbClr>
              </a:solidFill>
            </a:endParaRPr>
          </a:p>
        </p:txBody>
      </p:sp>
      <p:sp>
        <p:nvSpPr>
          <p:cNvPr id="21" name="Title 1"/>
          <p:cNvSpPr>
            <a:spLocks noGrp="1"/>
          </p:cNvSpPr>
          <p:nvPr>
            <p:ph type="title" hasCustomPrompt="1"/>
          </p:nvPr>
        </p:nvSpPr>
        <p:spPr>
          <a:xfrm>
            <a:off x="812800" y="482600"/>
            <a:ext cx="7518400" cy="471365"/>
          </a:xfrm>
          <a:prstGeom prst="rect">
            <a:avLst/>
          </a:prstGeom>
        </p:spPr>
        <p:txBody>
          <a:bodyPr wrap="none" lIns="0" tIns="0" rIns="0" bIns="0" anchor="ctr">
            <a:noAutofit/>
          </a:bodyPr>
          <a:lstStyle>
            <a:lvl1pPr algn="l">
              <a:defRPr sz="3200" b="1" baseline="0">
                <a:solidFill>
                  <a:schemeClr val="tx1">
                    <a:lumMod val="50000"/>
                    <a:lumOff val="50000"/>
                  </a:schemeClr>
                </a:solidFill>
              </a:defRPr>
            </a:lvl1pPr>
          </a:lstStyle>
          <a:p>
            <a:r>
              <a:rPr lang="en-US" dirty="0"/>
              <a:t>Click To Edit Master Title Style</a:t>
            </a:r>
          </a:p>
        </p:txBody>
      </p:sp>
      <p:sp>
        <p:nvSpPr>
          <p:cNvPr id="28" name="Text Placeholder 3"/>
          <p:cNvSpPr>
            <a:spLocks noGrp="1"/>
          </p:cNvSpPr>
          <p:nvPr>
            <p:ph type="body" sz="half" idx="2" hasCustomPrompt="1"/>
          </p:nvPr>
        </p:nvSpPr>
        <p:spPr>
          <a:xfrm>
            <a:off x="812800" y="951922"/>
            <a:ext cx="5486400" cy="267661"/>
          </a:xfrm>
          <a:prstGeom prst="rect">
            <a:avLst/>
          </a:prstGeom>
        </p:spPr>
        <p:txBody>
          <a:bodyPr wrap="none" lIns="0" tIns="0" rIns="0" bIns="0" anchor="ctr">
            <a:noAutofit/>
          </a:bodyPr>
          <a:lstStyle>
            <a:lvl1pPr marL="0" indent="0" algn="l">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543633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wipe(left)">
                                      <p:cBhvr>
                                        <p:cTn id="19" dur="500"/>
                                        <p:tgtEl>
                                          <p:spTgt spid="34">
                                            <p:txEl>
                                              <p:pRg st="0" end="0"/>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left)">
                                      <p:cBhvr>
                                        <p:cTn id="37" dur="500"/>
                                        <p:tgtEl>
                                          <p:spTgt spid="25">
                                            <p:txEl>
                                              <p:pRg st="0" end="0"/>
                                            </p:tx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left)">
                                      <p:cBhvr>
                                        <p:cTn id="46" dur="500"/>
                                        <p:tgtEl>
                                          <p:spTgt spid="27">
                                            <p:txEl>
                                              <p:pRg st="0" end="0"/>
                                            </p:txEl>
                                          </p:spTgt>
                                        </p:tgtEl>
                                      </p:cBhvr>
                                    </p:animEffect>
                                  </p:childTnLst>
                                </p:cTn>
                              </p:par>
                            </p:childTnLst>
                          </p:cTn>
                        </p:par>
                        <p:par>
                          <p:cTn id="47" fill="hold">
                            <p:stCondLst>
                              <p:cond delay="3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000" fill="hold"/>
                                        <p:tgtEl>
                                          <p:spTgt spid="18"/>
                                        </p:tgtEl>
                                        <p:attrNameLst>
                                          <p:attrName>ppt_x</p:attrName>
                                        </p:attrNameLst>
                                      </p:cBhvr>
                                      <p:tavLst>
                                        <p:tav tm="0">
                                          <p:val>
                                            <p:strVal val="#ppt_x"/>
                                          </p:val>
                                        </p:tav>
                                        <p:tav tm="100000">
                                          <p:val>
                                            <p:strVal val="#ppt_x"/>
                                          </p:val>
                                        </p:tav>
                                      </p:tavLst>
                                    </p:anim>
                                    <p:anim calcmode="lin" valueType="num">
                                      <p:cBhvr additive="base">
                                        <p:cTn id="51" dur="1000" fill="hold"/>
                                        <p:tgtEl>
                                          <p:spTgt spid="1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1000" fill="hold"/>
                                        <p:tgtEl>
                                          <p:spTgt spid="40"/>
                                        </p:tgtEl>
                                        <p:attrNameLst>
                                          <p:attrName>ppt_x</p:attrName>
                                        </p:attrNameLst>
                                      </p:cBhvr>
                                      <p:tavLst>
                                        <p:tav tm="0">
                                          <p:val>
                                            <p:strVal val="#ppt_x"/>
                                          </p:val>
                                        </p:tav>
                                        <p:tav tm="100000">
                                          <p:val>
                                            <p:strVal val="#ppt_x"/>
                                          </p:val>
                                        </p:tav>
                                      </p:tavLst>
                                    </p:anim>
                                    <p:anim calcmode="lin" valueType="num">
                                      <p:cBhvr additive="base">
                                        <p:cTn id="56" dur="1000" fill="hold"/>
                                        <p:tgtEl>
                                          <p:spTgt spid="4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40" grpId="0" animBg="1"/>
      <p:bldP spid="41" grpId="0" animBg="1"/>
      <p:bldP spid="21" grpId="0"/>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347FF-8464-45B7-95D7-91A658E146A5}" type="datetimeFigureOut">
              <a:rPr lang="zh-CN" altLang="en-US" smtClean="0"/>
              <a:t>2023/3/15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D4C5F-08A5-4F3B-A240-1C3F95DF9884}" type="slidenum">
              <a:rPr lang="zh-CN" altLang="en-US" smtClean="0"/>
              <a:t>‹Nº›</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97" r:id="rId3"/>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91078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universidad central del este">
            <a:extLst>
              <a:ext uri="{FF2B5EF4-FFF2-40B4-BE49-F238E27FC236}">
                <a16:creationId xmlns:a16="http://schemas.microsoft.com/office/drawing/2014/main" id="{B8F72142-DF1F-4EC7-88C8-788BF738D3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342" y="1833992"/>
            <a:ext cx="2273630" cy="215939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461231C3-8079-4D3F-9945-8BAE74CE8CFD}"/>
              </a:ext>
            </a:extLst>
          </p:cNvPr>
          <p:cNvSpPr txBox="1"/>
          <p:nvPr/>
        </p:nvSpPr>
        <p:spPr>
          <a:xfrm>
            <a:off x="3537312" y="4221282"/>
            <a:ext cx="5105693" cy="877163"/>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3300" b="1" i="0" u="none" strike="noStrike" kern="1200" cap="none" spc="0" normalizeH="0" baseline="0" noProof="0" dirty="0">
                <a:ln>
                  <a:noFill/>
                </a:ln>
                <a:solidFill>
                  <a:srgbClr val="1F932C"/>
                </a:solidFill>
                <a:effectLst/>
                <a:uLnTx/>
                <a:uFillTx/>
                <a:latin typeface="Calibri" panose="020F0502020204030204"/>
                <a:ea typeface="+mn-ea"/>
                <a:cs typeface="Arial"/>
                <a:sym typeface="Arial"/>
              </a:rPr>
              <a:t>Universidad Central del Este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Sistema Operativo</a:t>
            </a:r>
          </a:p>
        </p:txBody>
      </p:sp>
    </p:spTree>
    <p:extLst>
      <p:ext uri="{BB962C8B-B14F-4D97-AF65-F5344CB8AC3E}">
        <p14:creationId xmlns:p14="http://schemas.microsoft.com/office/powerpoint/2010/main" val="39511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 name="矩形 38"/>
          <p:cNvSpPr/>
          <p:nvPr/>
        </p:nvSpPr>
        <p:spPr>
          <a:xfrm>
            <a:off x="845574" y="1331408"/>
            <a:ext cx="11021961" cy="1697068"/>
          </a:xfrm>
          <a:prstGeom prst="rect">
            <a:avLst/>
          </a:prstGeom>
        </p:spPr>
        <p:txBody>
          <a:bodyPr wrap="square">
            <a:spAutoFit/>
          </a:bodyPr>
          <a:lstStyle/>
          <a:p>
            <a:pPr algn="just">
              <a:lnSpc>
                <a:spcPct val="150000"/>
              </a:lnSpc>
            </a:pPr>
            <a:r>
              <a:rPr lang="es-ES" altLang="zh-CN" sz="2400" kern="100" dirty="0">
                <a:solidFill>
                  <a:srgbClr val="FFFFFF"/>
                </a:solidFill>
                <a:ea typeface="微软雅黑 Light" panose="020B0502040204020203" pitchFamily="34" charset="-122"/>
                <a:cs typeface="Times New Roman" panose="02020603050405020304" pitchFamily="18" charset="0"/>
              </a:rPr>
              <a:t>Cuando el sistema de archivos está organizado como un árbol de directorios, se necesita cierta forma de especificar los nombres de los archivos. Por lo general se utilizan dos métodos distintos.</a:t>
            </a:r>
          </a:p>
        </p:txBody>
      </p:sp>
      <p:sp>
        <p:nvSpPr>
          <p:cNvPr id="5" name="Rectángulo 4">
            <a:extLst>
              <a:ext uri="{FF2B5EF4-FFF2-40B4-BE49-F238E27FC236}">
                <a16:creationId xmlns:a16="http://schemas.microsoft.com/office/drawing/2014/main" id="{B698BF63-2550-4219-B535-A6181B7EDFDC}"/>
              </a:ext>
            </a:extLst>
          </p:cNvPr>
          <p:cNvSpPr/>
          <p:nvPr/>
        </p:nvSpPr>
        <p:spPr>
          <a:xfrm>
            <a:off x="246026" y="482505"/>
            <a:ext cx="4067075" cy="646331"/>
          </a:xfrm>
          <a:prstGeom prst="rect">
            <a:avLst/>
          </a:prstGeom>
        </p:spPr>
        <p:txBody>
          <a:bodyPr wrap="none">
            <a:spAutoFit/>
          </a:bodyPr>
          <a:lstStyle/>
          <a:p>
            <a:pPr marL="457200" indent="-457200">
              <a:buFont typeface="Courier New" panose="02070309020205020404" pitchFamily="49" charset="0"/>
              <a:buChar char="o"/>
            </a:pPr>
            <a:r>
              <a:rPr lang="es-ES" sz="3600" b="1" dirty="0">
                <a:solidFill>
                  <a:schemeClr val="bg1"/>
                </a:solidFill>
              </a:rPr>
              <a:t>Nombres de rutas</a:t>
            </a:r>
            <a:endParaRPr lang="es-DO" sz="3600" b="1" dirty="0">
              <a:solidFill>
                <a:schemeClr val="bg1"/>
              </a:solidFill>
            </a:endParaRPr>
          </a:p>
        </p:txBody>
      </p:sp>
      <p:grpSp>
        <p:nvGrpSpPr>
          <p:cNvPr id="6" name="组合 28">
            <a:extLst>
              <a:ext uri="{FF2B5EF4-FFF2-40B4-BE49-F238E27FC236}">
                <a16:creationId xmlns:a16="http://schemas.microsoft.com/office/drawing/2014/main" id="{5EA91DB1-478C-48DC-8A17-71E3E250991B}"/>
              </a:ext>
            </a:extLst>
          </p:cNvPr>
          <p:cNvGrpSpPr/>
          <p:nvPr/>
        </p:nvGrpSpPr>
        <p:grpSpPr>
          <a:xfrm>
            <a:off x="5326649" y="3336760"/>
            <a:ext cx="3594428" cy="1395188"/>
            <a:chOff x="7471858" y="741420"/>
            <a:chExt cx="3380864" cy="1312292"/>
          </a:xfrm>
          <a:effectLst>
            <a:outerShdw blurRad="101600" dist="76200" dir="5400000" algn="t" rotWithShape="0">
              <a:prstClr val="black">
                <a:alpha val="32000"/>
              </a:prstClr>
            </a:outerShdw>
          </a:effectLst>
        </p:grpSpPr>
        <p:grpSp>
          <p:nvGrpSpPr>
            <p:cNvPr id="7" name="组合 6">
              <a:extLst>
                <a:ext uri="{FF2B5EF4-FFF2-40B4-BE49-F238E27FC236}">
                  <a16:creationId xmlns:a16="http://schemas.microsoft.com/office/drawing/2014/main" id="{7D91FD6E-4C7B-4460-953D-B3CEEAA5F0B0}"/>
                </a:ext>
              </a:extLst>
            </p:cNvPr>
            <p:cNvGrpSpPr/>
            <p:nvPr/>
          </p:nvGrpSpPr>
          <p:grpSpPr>
            <a:xfrm>
              <a:off x="7471858" y="741420"/>
              <a:ext cx="3380864" cy="1310729"/>
              <a:chOff x="4846638" y="2547938"/>
              <a:chExt cx="2501900" cy="969963"/>
            </a:xfrm>
          </p:grpSpPr>
          <p:sp>
            <p:nvSpPr>
              <p:cNvPr id="10" name="Freeform 5">
                <a:extLst>
                  <a:ext uri="{FF2B5EF4-FFF2-40B4-BE49-F238E27FC236}">
                    <a16:creationId xmlns:a16="http://schemas.microsoft.com/office/drawing/2014/main" id="{19EC2F73-8B28-4176-A2D9-94D280F624B4}"/>
                  </a:ext>
                </a:extLst>
              </p:cNvPr>
              <p:cNvSpPr/>
              <p:nvPr/>
            </p:nvSpPr>
            <p:spPr bwMode="auto">
              <a:xfrm>
                <a:off x="4846638" y="2547938"/>
                <a:ext cx="2501900" cy="969963"/>
              </a:xfrm>
              <a:custGeom>
                <a:avLst/>
                <a:gdLst>
                  <a:gd name="T0" fmla="*/ 47 w 664"/>
                  <a:gd name="T1" fmla="*/ 257 h 257"/>
                  <a:gd name="T2" fmla="*/ 47 w 664"/>
                  <a:gd name="T3" fmla="*/ 156 h 257"/>
                  <a:gd name="T4" fmla="*/ 23 w 664"/>
                  <a:gd name="T5" fmla="*/ 142 h 257"/>
                  <a:gd name="T6" fmla="*/ 0 w 664"/>
                  <a:gd name="T7" fmla="*/ 129 h 257"/>
                  <a:gd name="T8" fmla="*/ 23 w 664"/>
                  <a:gd name="T9" fmla="*/ 115 h 257"/>
                  <a:gd name="T10" fmla="*/ 47 w 664"/>
                  <a:gd name="T11" fmla="*/ 101 h 257"/>
                  <a:gd name="T12" fmla="*/ 47 w 664"/>
                  <a:gd name="T13" fmla="*/ 0 h 257"/>
                  <a:gd name="T14" fmla="*/ 535 w 664"/>
                  <a:gd name="T15" fmla="*/ 0 h 257"/>
                  <a:gd name="T16" fmla="*/ 664 w 664"/>
                  <a:gd name="T17" fmla="*/ 129 h 257"/>
                  <a:gd name="T18" fmla="*/ 535 w 664"/>
                  <a:gd name="T19" fmla="*/ 257 h 257"/>
                  <a:gd name="T20" fmla="*/ 47 w 664"/>
                  <a:gd name="T2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4" h="257">
                    <a:moveTo>
                      <a:pt x="47" y="257"/>
                    </a:moveTo>
                    <a:cubicBezTo>
                      <a:pt x="47" y="156"/>
                      <a:pt x="47" y="156"/>
                      <a:pt x="47" y="156"/>
                    </a:cubicBezTo>
                    <a:cubicBezTo>
                      <a:pt x="23" y="142"/>
                      <a:pt x="23" y="142"/>
                      <a:pt x="23" y="142"/>
                    </a:cubicBezTo>
                    <a:cubicBezTo>
                      <a:pt x="0" y="129"/>
                      <a:pt x="0" y="129"/>
                      <a:pt x="0" y="129"/>
                    </a:cubicBezTo>
                    <a:cubicBezTo>
                      <a:pt x="23" y="115"/>
                      <a:pt x="23" y="115"/>
                      <a:pt x="23" y="115"/>
                    </a:cubicBezTo>
                    <a:cubicBezTo>
                      <a:pt x="47" y="101"/>
                      <a:pt x="47" y="101"/>
                      <a:pt x="47" y="101"/>
                    </a:cubicBezTo>
                    <a:cubicBezTo>
                      <a:pt x="47" y="0"/>
                      <a:pt x="47" y="0"/>
                      <a:pt x="47" y="0"/>
                    </a:cubicBezTo>
                    <a:cubicBezTo>
                      <a:pt x="535" y="0"/>
                      <a:pt x="535" y="0"/>
                      <a:pt x="535" y="0"/>
                    </a:cubicBezTo>
                    <a:cubicBezTo>
                      <a:pt x="606" y="0"/>
                      <a:pt x="664" y="58"/>
                      <a:pt x="664" y="129"/>
                    </a:cubicBezTo>
                    <a:cubicBezTo>
                      <a:pt x="664" y="200"/>
                      <a:pt x="606" y="257"/>
                      <a:pt x="535" y="257"/>
                    </a:cubicBezTo>
                    <a:lnTo>
                      <a:pt x="47" y="257"/>
                    </a:lnTo>
                    <a:close/>
                  </a:path>
                </a:pathLst>
              </a:custGeom>
              <a:gradFill flip="none" rotWithShape="1">
                <a:gsLst>
                  <a:gs pos="0">
                    <a:schemeClr val="accent1">
                      <a:lumMod val="60000"/>
                      <a:lumOff val="40000"/>
                    </a:schemeClr>
                  </a:gs>
                  <a:gs pos="100000">
                    <a:schemeClr val="accent1"/>
                  </a:gs>
                </a:gsLst>
                <a:lin ang="10800000" scaled="1"/>
                <a:tileRect/>
              </a:gradFill>
              <a:ln>
                <a:noFill/>
              </a:ln>
            </p:spPr>
            <p:txBody>
              <a:bodyPr vert="horz" wrap="square" lIns="91440" tIns="45720" rIns="91440" bIns="45720" numCol="1" anchor="t" anchorCtr="0" compatLnSpc="1"/>
              <a:lstStyle/>
              <a:p>
                <a:endParaRPr lang="zh-CN" altLang="en-US"/>
              </a:p>
            </p:txBody>
          </p:sp>
          <p:sp>
            <p:nvSpPr>
              <p:cNvPr id="11" name="Freeform 6">
                <a:extLst>
                  <a:ext uri="{FF2B5EF4-FFF2-40B4-BE49-F238E27FC236}">
                    <a16:creationId xmlns:a16="http://schemas.microsoft.com/office/drawing/2014/main" id="{E3EB92DD-EE5A-4879-94DE-7FE69C8DEDCD}"/>
                  </a:ext>
                </a:extLst>
              </p:cNvPr>
              <p:cNvSpPr/>
              <p:nvPr/>
            </p:nvSpPr>
            <p:spPr bwMode="auto">
              <a:xfrm>
                <a:off x="4846638" y="3030538"/>
                <a:ext cx="2501900" cy="487363"/>
              </a:xfrm>
              <a:custGeom>
                <a:avLst/>
                <a:gdLst>
                  <a:gd name="T0" fmla="*/ 0 w 664"/>
                  <a:gd name="T1" fmla="*/ 0 h 129"/>
                  <a:gd name="T2" fmla="*/ 664 w 664"/>
                  <a:gd name="T3" fmla="*/ 0 h 129"/>
                  <a:gd name="T4" fmla="*/ 535 w 664"/>
                  <a:gd name="T5" fmla="*/ 129 h 129"/>
                  <a:gd name="T6" fmla="*/ 47 w 664"/>
                  <a:gd name="T7" fmla="*/ 129 h 129"/>
                  <a:gd name="T8" fmla="*/ 47 w 664"/>
                  <a:gd name="T9" fmla="*/ 27 h 129"/>
                  <a:gd name="T10" fmla="*/ 23 w 664"/>
                  <a:gd name="T11" fmla="*/ 14 h 129"/>
                  <a:gd name="T12" fmla="*/ 0 w 664"/>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664" h="129">
                    <a:moveTo>
                      <a:pt x="0" y="0"/>
                    </a:moveTo>
                    <a:cubicBezTo>
                      <a:pt x="664" y="0"/>
                      <a:pt x="664" y="0"/>
                      <a:pt x="664" y="0"/>
                    </a:cubicBezTo>
                    <a:cubicBezTo>
                      <a:pt x="664" y="71"/>
                      <a:pt x="606" y="129"/>
                      <a:pt x="535" y="129"/>
                    </a:cubicBezTo>
                    <a:cubicBezTo>
                      <a:pt x="47" y="129"/>
                      <a:pt x="47" y="129"/>
                      <a:pt x="47" y="129"/>
                    </a:cubicBezTo>
                    <a:cubicBezTo>
                      <a:pt x="47" y="27"/>
                      <a:pt x="47" y="27"/>
                      <a:pt x="47" y="27"/>
                    </a:cubicBezTo>
                    <a:cubicBezTo>
                      <a:pt x="23" y="14"/>
                      <a:pt x="23" y="14"/>
                      <a:pt x="23" y="14"/>
                    </a:cubicBezTo>
                    <a:lnTo>
                      <a:pt x="0" y="0"/>
                    </a:lnTo>
                    <a:close/>
                  </a:path>
                </a:pathLst>
              </a:custGeom>
              <a:gradFill flip="none" rotWithShape="1">
                <a:gsLst>
                  <a:gs pos="100000">
                    <a:schemeClr val="accent1">
                      <a:lumMod val="75000"/>
                    </a:schemeClr>
                  </a:gs>
                  <a:gs pos="65000">
                    <a:schemeClr val="accent1"/>
                  </a:gs>
                </a:gsLst>
                <a:lin ang="10800000" scaled="1"/>
                <a:tileRect/>
              </a:gradFill>
              <a:ln>
                <a:noFill/>
              </a:ln>
            </p:spPr>
            <p:txBody>
              <a:bodyPr vert="horz" wrap="square" lIns="91440" tIns="45720" rIns="91440" bIns="45720" numCol="1" anchor="t" anchorCtr="0" compatLnSpc="1"/>
              <a:lstStyle/>
              <a:p>
                <a:endParaRPr lang="zh-CN" altLang="en-US"/>
              </a:p>
            </p:txBody>
          </p:sp>
        </p:grpSp>
        <p:sp>
          <p:nvSpPr>
            <p:cNvPr id="9" name="Freeform 5">
              <a:extLst>
                <a:ext uri="{FF2B5EF4-FFF2-40B4-BE49-F238E27FC236}">
                  <a16:creationId xmlns:a16="http://schemas.microsoft.com/office/drawing/2014/main" id="{AE9BE7D8-03F8-4EDE-A83D-FDDB0333B278}"/>
                </a:ext>
              </a:extLst>
            </p:cNvPr>
            <p:cNvSpPr/>
            <p:nvPr/>
          </p:nvSpPr>
          <p:spPr bwMode="auto">
            <a:xfrm>
              <a:off x="7471858" y="742983"/>
              <a:ext cx="3380864" cy="1310729"/>
            </a:xfrm>
            <a:custGeom>
              <a:avLst/>
              <a:gdLst>
                <a:gd name="T0" fmla="*/ 47 w 664"/>
                <a:gd name="T1" fmla="*/ 257 h 257"/>
                <a:gd name="T2" fmla="*/ 47 w 664"/>
                <a:gd name="T3" fmla="*/ 156 h 257"/>
                <a:gd name="T4" fmla="*/ 23 w 664"/>
                <a:gd name="T5" fmla="*/ 142 h 257"/>
                <a:gd name="T6" fmla="*/ 0 w 664"/>
                <a:gd name="T7" fmla="*/ 129 h 257"/>
                <a:gd name="T8" fmla="*/ 23 w 664"/>
                <a:gd name="T9" fmla="*/ 115 h 257"/>
                <a:gd name="T10" fmla="*/ 47 w 664"/>
                <a:gd name="T11" fmla="*/ 101 h 257"/>
                <a:gd name="T12" fmla="*/ 47 w 664"/>
                <a:gd name="T13" fmla="*/ 0 h 257"/>
                <a:gd name="T14" fmla="*/ 535 w 664"/>
                <a:gd name="T15" fmla="*/ 0 h 257"/>
                <a:gd name="T16" fmla="*/ 664 w 664"/>
                <a:gd name="T17" fmla="*/ 129 h 257"/>
                <a:gd name="T18" fmla="*/ 535 w 664"/>
                <a:gd name="T19" fmla="*/ 257 h 257"/>
                <a:gd name="T20" fmla="*/ 47 w 664"/>
                <a:gd name="T2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4" h="257">
                  <a:moveTo>
                    <a:pt x="47" y="257"/>
                  </a:moveTo>
                  <a:cubicBezTo>
                    <a:pt x="47" y="156"/>
                    <a:pt x="47" y="156"/>
                    <a:pt x="47" y="156"/>
                  </a:cubicBezTo>
                  <a:cubicBezTo>
                    <a:pt x="23" y="142"/>
                    <a:pt x="23" y="142"/>
                    <a:pt x="23" y="142"/>
                  </a:cubicBezTo>
                  <a:cubicBezTo>
                    <a:pt x="0" y="129"/>
                    <a:pt x="0" y="129"/>
                    <a:pt x="0" y="129"/>
                  </a:cubicBezTo>
                  <a:cubicBezTo>
                    <a:pt x="23" y="115"/>
                    <a:pt x="23" y="115"/>
                    <a:pt x="23" y="115"/>
                  </a:cubicBezTo>
                  <a:cubicBezTo>
                    <a:pt x="47" y="101"/>
                    <a:pt x="47" y="101"/>
                    <a:pt x="47" y="101"/>
                  </a:cubicBezTo>
                  <a:cubicBezTo>
                    <a:pt x="47" y="0"/>
                    <a:pt x="47" y="0"/>
                    <a:pt x="47" y="0"/>
                  </a:cubicBezTo>
                  <a:cubicBezTo>
                    <a:pt x="535" y="0"/>
                    <a:pt x="535" y="0"/>
                    <a:pt x="535" y="0"/>
                  </a:cubicBezTo>
                  <a:cubicBezTo>
                    <a:pt x="606" y="0"/>
                    <a:pt x="664" y="58"/>
                    <a:pt x="664" y="129"/>
                  </a:cubicBezTo>
                  <a:cubicBezTo>
                    <a:pt x="664" y="200"/>
                    <a:pt x="606" y="257"/>
                    <a:pt x="535" y="257"/>
                  </a:cubicBezTo>
                  <a:lnTo>
                    <a:pt x="47" y="257"/>
                  </a:lnTo>
                  <a:close/>
                </a:path>
              </a:pathLst>
            </a:custGeom>
            <a:gradFill flip="none" rotWithShape="1">
              <a:gsLst>
                <a:gs pos="59000">
                  <a:schemeClr val="tx1">
                    <a:alpha val="0"/>
                  </a:schemeClr>
                </a:gs>
                <a:gs pos="100000">
                  <a:schemeClr val="tx1">
                    <a:alpha val="55000"/>
                  </a:schemeClr>
                </a:gs>
                <a:gs pos="80000">
                  <a:schemeClr val="tx1">
                    <a:alpha val="14000"/>
                  </a:schemeClr>
                </a:gs>
              </a:gsLst>
              <a:lin ang="10800000" scaled="1"/>
              <a:tileRect/>
            </a:gradFill>
            <a:ln>
              <a:noFill/>
            </a:ln>
          </p:spPr>
          <p:txBody>
            <a:bodyPr vert="horz" wrap="square" lIns="91440" tIns="45720" rIns="91440" bIns="45720" numCol="1" anchor="t" anchorCtr="0" compatLnSpc="1"/>
            <a:lstStyle/>
            <a:p>
              <a:endParaRPr lang="zh-CN" altLang="en-US"/>
            </a:p>
          </p:txBody>
        </p:sp>
      </p:grpSp>
      <p:sp>
        <p:nvSpPr>
          <p:cNvPr id="13" name="矩形 62">
            <a:extLst>
              <a:ext uri="{FF2B5EF4-FFF2-40B4-BE49-F238E27FC236}">
                <a16:creationId xmlns:a16="http://schemas.microsoft.com/office/drawing/2014/main" id="{145764A2-6AC1-4B21-A314-52DF1731B1FA}"/>
              </a:ext>
            </a:extLst>
          </p:cNvPr>
          <p:cNvSpPr/>
          <p:nvPr/>
        </p:nvSpPr>
        <p:spPr>
          <a:xfrm>
            <a:off x="5723639" y="3574894"/>
            <a:ext cx="2978916" cy="861774"/>
          </a:xfrm>
          <a:prstGeom prst="rect">
            <a:avLst/>
          </a:prstGeom>
        </p:spPr>
        <p:txBody>
          <a:bodyPr wrap="square">
            <a:spAutoFit/>
          </a:bodyPr>
          <a:lstStyle/>
          <a:p>
            <a:r>
              <a:rPr lang="en-US" altLang="zh-CN" sz="5000" b="1" kern="100" dirty="0">
                <a:solidFill>
                  <a:schemeClr val="bg1"/>
                </a:solidFill>
                <a:latin typeface="+mj-lt"/>
                <a:ea typeface="微软雅黑 Light" panose="020B0502040204020203" pitchFamily="34" charset="-122"/>
                <a:cs typeface="Times New Roman" panose="02020603050405020304" pitchFamily="18" charset="0"/>
              </a:rPr>
              <a:t>ABSOLUTO</a:t>
            </a:r>
            <a:endParaRPr lang="zh-CN" altLang="zh-CN" sz="5000" b="1" kern="100" dirty="0">
              <a:solidFill>
                <a:schemeClr val="bg1"/>
              </a:solidFill>
              <a:latin typeface="+mj-lt"/>
              <a:ea typeface="微软雅黑 Light" panose="020B0502040204020203" pitchFamily="34" charset="-122"/>
              <a:cs typeface="Times New Roman" panose="02020603050405020304" pitchFamily="18" charset="0"/>
            </a:endParaRPr>
          </a:p>
        </p:txBody>
      </p:sp>
      <p:sp>
        <p:nvSpPr>
          <p:cNvPr id="14" name="椭圆 24">
            <a:extLst>
              <a:ext uri="{FF2B5EF4-FFF2-40B4-BE49-F238E27FC236}">
                <a16:creationId xmlns:a16="http://schemas.microsoft.com/office/drawing/2014/main" id="{439BF9A1-827E-473B-BD97-7EFD01493922}"/>
              </a:ext>
            </a:extLst>
          </p:cNvPr>
          <p:cNvSpPr/>
          <p:nvPr/>
        </p:nvSpPr>
        <p:spPr>
          <a:xfrm>
            <a:off x="3209859" y="3112228"/>
            <a:ext cx="1643026" cy="1643026"/>
          </a:xfrm>
          <a:prstGeom prst="ellipse">
            <a:avLst/>
          </a:prstGeom>
          <a:gradFill flip="none" rotWithShape="1">
            <a:gsLst>
              <a:gs pos="0">
                <a:schemeClr val="accent1">
                  <a:lumMod val="75000"/>
                </a:schemeClr>
              </a:gs>
              <a:gs pos="24000">
                <a:schemeClr val="accent1"/>
              </a:gs>
              <a:gs pos="80000">
                <a:schemeClr val="accent1"/>
              </a:gs>
              <a:gs pos="100000">
                <a:schemeClr val="accent1">
                  <a:lumMod val="75000"/>
                </a:schemeClr>
              </a:gs>
              <a:gs pos="11000">
                <a:schemeClr val="accent1">
                  <a:lumMod val="60000"/>
                  <a:lumOff val="40000"/>
                </a:schemeClr>
              </a:gs>
            </a:gsLst>
            <a:lin ang="5400000" scaled="1"/>
            <a:tileRect/>
          </a:gradFill>
          <a:ln>
            <a:noFill/>
          </a:ln>
          <a:effectLst>
            <a:outerShdw blurRad="215900" dist="76200" dir="10800000" algn="r" rotWithShape="0">
              <a:prstClr val="black">
                <a:alpha val="36000"/>
              </a:prst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15" name="矩形 28">
            <a:extLst>
              <a:ext uri="{FF2B5EF4-FFF2-40B4-BE49-F238E27FC236}">
                <a16:creationId xmlns:a16="http://schemas.microsoft.com/office/drawing/2014/main" id="{ED321EC2-7568-4D8B-B20E-72EB23D27EC6}"/>
              </a:ext>
            </a:extLst>
          </p:cNvPr>
          <p:cNvSpPr/>
          <p:nvPr/>
        </p:nvSpPr>
        <p:spPr>
          <a:xfrm>
            <a:off x="3209859" y="3379743"/>
            <a:ext cx="1643026" cy="1107996"/>
          </a:xfrm>
          <a:prstGeom prst="rect">
            <a:avLst/>
          </a:prstGeom>
          <a:effectLst>
            <a:outerShdw blurRad="25400" dist="12700" dir="5400000" algn="t" rotWithShape="0">
              <a:prstClr val="black">
                <a:alpha val="40000"/>
              </a:prstClr>
            </a:outerShdw>
          </a:effectLst>
        </p:spPr>
        <p:txBody>
          <a:bodyPr wrap="square">
            <a:spAutoFit/>
          </a:bodyPr>
          <a:lstStyle/>
          <a:p>
            <a:pPr algn="ctr"/>
            <a:r>
              <a:rPr lang="en-US" altLang="zh-CN" sz="6600" b="1" kern="100" dirty="0">
                <a:solidFill>
                  <a:schemeClr val="bg1"/>
                </a:solidFill>
                <a:latin typeface="Arial" panose="020B0604020202020204" pitchFamily="34" charset="0"/>
                <a:ea typeface="微软雅黑" panose="020B0503020204020204" charset="-122"/>
                <a:cs typeface="Arial" panose="020B0604020202020204" pitchFamily="34" charset="0"/>
              </a:rPr>
              <a:t>01</a:t>
            </a:r>
            <a:endParaRPr lang="zh-CN" altLang="zh-CN" sz="6600" b="1" kern="1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6" name="椭圆 23">
            <a:extLst>
              <a:ext uri="{FF2B5EF4-FFF2-40B4-BE49-F238E27FC236}">
                <a16:creationId xmlns:a16="http://schemas.microsoft.com/office/drawing/2014/main" id="{68CC3DDF-2C86-4D0B-8A72-31DB49534506}"/>
              </a:ext>
            </a:extLst>
          </p:cNvPr>
          <p:cNvSpPr/>
          <p:nvPr/>
        </p:nvSpPr>
        <p:spPr>
          <a:xfrm>
            <a:off x="7138223" y="5135006"/>
            <a:ext cx="1643026" cy="1643026"/>
          </a:xfrm>
          <a:prstGeom prst="ellipse">
            <a:avLst/>
          </a:prstGeom>
          <a:gradFill flip="none" rotWithShape="1">
            <a:gsLst>
              <a:gs pos="0">
                <a:schemeClr val="accent2">
                  <a:lumMod val="75000"/>
                </a:schemeClr>
              </a:gs>
              <a:gs pos="24000">
                <a:schemeClr val="accent2"/>
              </a:gs>
              <a:gs pos="80000">
                <a:srgbClr val="FFC535"/>
              </a:gs>
              <a:gs pos="100000">
                <a:schemeClr val="accent2">
                  <a:lumMod val="75000"/>
                </a:schemeClr>
              </a:gs>
              <a:gs pos="11000">
                <a:schemeClr val="accent2">
                  <a:lumMod val="60000"/>
                  <a:lumOff val="40000"/>
                </a:schemeClr>
              </a:gs>
            </a:gsLst>
            <a:lin ang="5400000" scaled="1"/>
            <a:tileRect/>
          </a:gradFill>
          <a:ln>
            <a:noFill/>
          </a:ln>
          <a:effectLst>
            <a:outerShdw blurRad="215900" dist="76200" dir="10800000" algn="r" rotWithShape="0">
              <a:prstClr val="black">
                <a:alpha val="36000"/>
              </a:prst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17" name="矩形 27">
            <a:extLst>
              <a:ext uri="{FF2B5EF4-FFF2-40B4-BE49-F238E27FC236}">
                <a16:creationId xmlns:a16="http://schemas.microsoft.com/office/drawing/2014/main" id="{5857C354-7D79-482F-8CCD-008AE3A7BF1C}"/>
              </a:ext>
            </a:extLst>
          </p:cNvPr>
          <p:cNvSpPr/>
          <p:nvPr/>
        </p:nvSpPr>
        <p:spPr>
          <a:xfrm>
            <a:off x="7354570" y="5402521"/>
            <a:ext cx="1210332" cy="1107996"/>
          </a:xfrm>
          <a:prstGeom prst="rect">
            <a:avLst/>
          </a:prstGeom>
          <a:effectLst>
            <a:outerShdw blurRad="25400" dist="12700" dir="5400000" algn="t" rotWithShape="0">
              <a:prstClr val="black">
                <a:alpha val="40000"/>
              </a:prstClr>
            </a:outerShdw>
          </a:effectLst>
        </p:spPr>
        <p:txBody>
          <a:bodyPr wrap="square">
            <a:spAutoFit/>
          </a:bodyPr>
          <a:lstStyle/>
          <a:p>
            <a:pPr algn="ctr"/>
            <a:r>
              <a:rPr lang="en-US" altLang="zh-CN" sz="6600" b="1" kern="100" dirty="0">
                <a:solidFill>
                  <a:schemeClr val="bg1"/>
                </a:solidFill>
                <a:latin typeface="Arial" panose="020B0604020202020204" pitchFamily="34" charset="0"/>
                <a:ea typeface="微软雅黑" panose="020B0503020204020204" charset="-122"/>
                <a:cs typeface="Arial" panose="020B0604020202020204" pitchFamily="34" charset="0"/>
              </a:rPr>
              <a:t>02</a:t>
            </a:r>
            <a:endParaRPr lang="zh-CN" altLang="zh-CN" sz="6600" b="1" kern="1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nvGrpSpPr>
          <p:cNvPr id="18" name="组合 31">
            <a:extLst>
              <a:ext uri="{FF2B5EF4-FFF2-40B4-BE49-F238E27FC236}">
                <a16:creationId xmlns:a16="http://schemas.microsoft.com/office/drawing/2014/main" id="{6B4403A2-7F50-4D09-B267-AD5322B63A69}"/>
              </a:ext>
            </a:extLst>
          </p:cNvPr>
          <p:cNvGrpSpPr/>
          <p:nvPr/>
        </p:nvGrpSpPr>
        <p:grpSpPr>
          <a:xfrm>
            <a:off x="3126191" y="5243914"/>
            <a:ext cx="3614218" cy="1393526"/>
            <a:chOff x="1728215" y="2336142"/>
            <a:chExt cx="3399478" cy="1310729"/>
          </a:xfrm>
          <a:effectLst>
            <a:outerShdw blurRad="101600" dist="76200" dir="5400000" algn="t" rotWithShape="0">
              <a:prstClr val="black">
                <a:alpha val="32000"/>
              </a:prstClr>
            </a:outerShdw>
          </a:effectLst>
        </p:grpSpPr>
        <p:grpSp>
          <p:nvGrpSpPr>
            <p:cNvPr id="19" name="组合 19">
              <a:extLst>
                <a:ext uri="{FF2B5EF4-FFF2-40B4-BE49-F238E27FC236}">
                  <a16:creationId xmlns:a16="http://schemas.microsoft.com/office/drawing/2014/main" id="{AAC0BAD7-8203-492E-A7B1-3E3CE8D8DBC6}"/>
                </a:ext>
              </a:extLst>
            </p:cNvPr>
            <p:cNvGrpSpPr/>
            <p:nvPr/>
          </p:nvGrpSpPr>
          <p:grpSpPr>
            <a:xfrm flipH="1">
              <a:off x="1728215" y="2336142"/>
              <a:ext cx="3380864" cy="1310729"/>
              <a:chOff x="4846638" y="2547938"/>
              <a:chExt cx="2501900" cy="969963"/>
            </a:xfrm>
          </p:grpSpPr>
          <p:sp>
            <p:nvSpPr>
              <p:cNvPr id="21" name="Freeform 5">
                <a:extLst>
                  <a:ext uri="{FF2B5EF4-FFF2-40B4-BE49-F238E27FC236}">
                    <a16:creationId xmlns:a16="http://schemas.microsoft.com/office/drawing/2014/main" id="{59DBA9B0-7185-4C65-ADAF-72343FCDF0AD}"/>
                  </a:ext>
                </a:extLst>
              </p:cNvPr>
              <p:cNvSpPr/>
              <p:nvPr/>
            </p:nvSpPr>
            <p:spPr bwMode="auto">
              <a:xfrm>
                <a:off x="4846638" y="2547938"/>
                <a:ext cx="2501900" cy="969963"/>
              </a:xfrm>
              <a:custGeom>
                <a:avLst/>
                <a:gdLst>
                  <a:gd name="T0" fmla="*/ 47 w 664"/>
                  <a:gd name="T1" fmla="*/ 257 h 257"/>
                  <a:gd name="T2" fmla="*/ 47 w 664"/>
                  <a:gd name="T3" fmla="*/ 156 h 257"/>
                  <a:gd name="T4" fmla="*/ 23 w 664"/>
                  <a:gd name="T5" fmla="*/ 142 h 257"/>
                  <a:gd name="T6" fmla="*/ 0 w 664"/>
                  <a:gd name="T7" fmla="*/ 129 h 257"/>
                  <a:gd name="T8" fmla="*/ 23 w 664"/>
                  <a:gd name="T9" fmla="*/ 115 h 257"/>
                  <a:gd name="T10" fmla="*/ 47 w 664"/>
                  <a:gd name="T11" fmla="*/ 101 h 257"/>
                  <a:gd name="T12" fmla="*/ 47 w 664"/>
                  <a:gd name="T13" fmla="*/ 0 h 257"/>
                  <a:gd name="T14" fmla="*/ 535 w 664"/>
                  <a:gd name="T15" fmla="*/ 0 h 257"/>
                  <a:gd name="T16" fmla="*/ 664 w 664"/>
                  <a:gd name="T17" fmla="*/ 129 h 257"/>
                  <a:gd name="T18" fmla="*/ 535 w 664"/>
                  <a:gd name="T19" fmla="*/ 257 h 257"/>
                  <a:gd name="T20" fmla="*/ 47 w 664"/>
                  <a:gd name="T2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4" h="257">
                    <a:moveTo>
                      <a:pt x="47" y="257"/>
                    </a:moveTo>
                    <a:cubicBezTo>
                      <a:pt x="47" y="156"/>
                      <a:pt x="47" y="156"/>
                      <a:pt x="47" y="156"/>
                    </a:cubicBezTo>
                    <a:cubicBezTo>
                      <a:pt x="23" y="142"/>
                      <a:pt x="23" y="142"/>
                      <a:pt x="23" y="142"/>
                    </a:cubicBezTo>
                    <a:cubicBezTo>
                      <a:pt x="0" y="129"/>
                      <a:pt x="0" y="129"/>
                      <a:pt x="0" y="129"/>
                    </a:cubicBezTo>
                    <a:cubicBezTo>
                      <a:pt x="23" y="115"/>
                      <a:pt x="23" y="115"/>
                      <a:pt x="23" y="115"/>
                    </a:cubicBezTo>
                    <a:cubicBezTo>
                      <a:pt x="47" y="101"/>
                      <a:pt x="47" y="101"/>
                      <a:pt x="47" y="101"/>
                    </a:cubicBezTo>
                    <a:cubicBezTo>
                      <a:pt x="47" y="0"/>
                      <a:pt x="47" y="0"/>
                      <a:pt x="47" y="0"/>
                    </a:cubicBezTo>
                    <a:cubicBezTo>
                      <a:pt x="535" y="0"/>
                      <a:pt x="535" y="0"/>
                      <a:pt x="535" y="0"/>
                    </a:cubicBezTo>
                    <a:cubicBezTo>
                      <a:pt x="606" y="0"/>
                      <a:pt x="664" y="58"/>
                      <a:pt x="664" y="129"/>
                    </a:cubicBezTo>
                    <a:cubicBezTo>
                      <a:pt x="664" y="200"/>
                      <a:pt x="606" y="257"/>
                      <a:pt x="535" y="257"/>
                    </a:cubicBezTo>
                    <a:lnTo>
                      <a:pt x="47" y="257"/>
                    </a:lnTo>
                    <a:close/>
                  </a:path>
                </a:pathLst>
              </a:custGeom>
              <a:gradFill flip="none" rotWithShape="1">
                <a:gsLst>
                  <a:gs pos="0">
                    <a:schemeClr val="accent2">
                      <a:lumMod val="60000"/>
                      <a:lumOff val="40000"/>
                    </a:schemeClr>
                  </a:gs>
                  <a:gs pos="100000">
                    <a:schemeClr val="accent2"/>
                  </a:gs>
                </a:gsLst>
                <a:lin ang="10800000" scaled="1"/>
                <a:tileRect/>
              </a:gradFill>
              <a:ln>
                <a:noFill/>
              </a:ln>
            </p:spPr>
            <p:txBody>
              <a:bodyPr vert="horz" wrap="square" lIns="91440" tIns="45720" rIns="91440" bIns="45720" numCol="1" anchor="t" anchorCtr="0" compatLnSpc="1"/>
              <a:lstStyle/>
              <a:p>
                <a:endParaRPr lang="zh-CN" altLang="en-US"/>
              </a:p>
            </p:txBody>
          </p:sp>
          <p:sp>
            <p:nvSpPr>
              <p:cNvPr id="22" name="Freeform 6">
                <a:extLst>
                  <a:ext uri="{FF2B5EF4-FFF2-40B4-BE49-F238E27FC236}">
                    <a16:creationId xmlns:a16="http://schemas.microsoft.com/office/drawing/2014/main" id="{74D14C6D-EABE-440E-BDD0-E5314E44C8CC}"/>
                  </a:ext>
                </a:extLst>
              </p:cNvPr>
              <p:cNvSpPr/>
              <p:nvPr/>
            </p:nvSpPr>
            <p:spPr bwMode="auto">
              <a:xfrm>
                <a:off x="4846638" y="3030538"/>
                <a:ext cx="2501900" cy="487363"/>
              </a:xfrm>
              <a:custGeom>
                <a:avLst/>
                <a:gdLst>
                  <a:gd name="T0" fmla="*/ 0 w 664"/>
                  <a:gd name="T1" fmla="*/ 0 h 129"/>
                  <a:gd name="T2" fmla="*/ 664 w 664"/>
                  <a:gd name="T3" fmla="*/ 0 h 129"/>
                  <a:gd name="T4" fmla="*/ 535 w 664"/>
                  <a:gd name="T5" fmla="*/ 129 h 129"/>
                  <a:gd name="T6" fmla="*/ 47 w 664"/>
                  <a:gd name="T7" fmla="*/ 129 h 129"/>
                  <a:gd name="T8" fmla="*/ 47 w 664"/>
                  <a:gd name="T9" fmla="*/ 27 h 129"/>
                  <a:gd name="T10" fmla="*/ 23 w 664"/>
                  <a:gd name="T11" fmla="*/ 14 h 129"/>
                  <a:gd name="T12" fmla="*/ 0 w 664"/>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664" h="129">
                    <a:moveTo>
                      <a:pt x="0" y="0"/>
                    </a:moveTo>
                    <a:cubicBezTo>
                      <a:pt x="664" y="0"/>
                      <a:pt x="664" y="0"/>
                      <a:pt x="664" y="0"/>
                    </a:cubicBezTo>
                    <a:cubicBezTo>
                      <a:pt x="664" y="71"/>
                      <a:pt x="606" y="129"/>
                      <a:pt x="535" y="129"/>
                    </a:cubicBezTo>
                    <a:cubicBezTo>
                      <a:pt x="47" y="129"/>
                      <a:pt x="47" y="129"/>
                      <a:pt x="47" y="129"/>
                    </a:cubicBezTo>
                    <a:cubicBezTo>
                      <a:pt x="47" y="27"/>
                      <a:pt x="47" y="27"/>
                      <a:pt x="47" y="27"/>
                    </a:cubicBezTo>
                    <a:cubicBezTo>
                      <a:pt x="23" y="14"/>
                      <a:pt x="23" y="14"/>
                      <a:pt x="23" y="14"/>
                    </a:cubicBezTo>
                    <a:lnTo>
                      <a:pt x="0" y="0"/>
                    </a:lnTo>
                    <a:close/>
                  </a:path>
                </a:pathLst>
              </a:custGeom>
              <a:gradFill flip="none" rotWithShape="1">
                <a:gsLst>
                  <a:gs pos="100000">
                    <a:schemeClr val="accent2">
                      <a:lumMod val="75000"/>
                    </a:schemeClr>
                  </a:gs>
                  <a:gs pos="0">
                    <a:schemeClr val="accent2"/>
                  </a:gs>
                </a:gsLst>
                <a:lin ang="10800000" scaled="1"/>
                <a:tileRect/>
              </a:gradFill>
              <a:ln>
                <a:noFill/>
              </a:ln>
            </p:spPr>
            <p:txBody>
              <a:bodyPr vert="horz" wrap="square" lIns="91440" tIns="45720" rIns="91440" bIns="45720" numCol="1" anchor="t" anchorCtr="0" compatLnSpc="1"/>
              <a:lstStyle/>
              <a:p>
                <a:endParaRPr lang="zh-CN" altLang="en-US"/>
              </a:p>
            </p:txBody>
          </p:sp>
        </p:grpSp>
        <p:sp>
          <p:nvSpPr>
            <p:cNvPr id="20" name="Freeform 5">
              <a:extLst>
                <a:ext uri="{FF2B5EF4-FFF2-40B4-BE49-F238E27FC236}">
                  <a16:creationId xmlns:a16="http://schemas.microsoft.com/office/drawing/2014/main" id="{11004854-F914-46C4-A150-CD0BE43DE3DC}"/>
                </a:ext>
              </a:extLst>
            </p:cNvPr>
            <p:cNvSpPr/>
            <p:nvPr/>
          </p:nvSpPr>
          <p:spPr bwMode="auto">
            <a:xfrm flipH="1">
              <a:off x="1746829" y="2336142"/>
              <a:ext cx="3380864" cy="1310729"/>
            </a:xfrm>
            <a:custGeom>
              <a:avLst/>
              <a:gdLst>
                <a:gd name="T0" fmla="*/ 47 w 664"/>
                <a:gd name="T1" fmla="*/ 257 h 257"/>
                <a:gd name="T2" fmla="*/ 47 w 664"/>
                <a:gd name="T3" fmla="*/ 156 h 257"/>
                <a:gd name="T4" fmla="*/ 23 w 664"/>
                <a:gd name="T5" fmla="*/ 142 h 257"/>
                <a:gd name="T6" fmla="*/ 0 w 664"/>
                <a:gd name="T7" fmla="*/ 129 h 257"/>
                <a:gd name="T8" fmla="*/ 23 w 664"/>
                <a:gd name="T9" fmla="*/ 115 h 257"/>
                <a:gd name="T10" fmla="*/ 47 w 664"/>
                <a:gd name="T11" fmla="*/ 101 h 257"/>
                <a:gd name="T12" fmla="*/ 47 w 664"/>
                <a:gd name="T13" fmla="*/ 0 h 257"/>
                <a:gd name="T14" fmla="*/ 535 w 664"/>
                <a:gd name="T15" fmla="*/ 0 h 257"/>
                <a:gd name="T16" fmla="*/ 664 w 664"/>
                <a:gd name="T17" fmla="*/ 129 h 257"/>
                <a:gd name="T18" fmla="*/ 535 w 664"/>
                <a:gd name="T19" fmla="*/ 257 h 257"/>
                <a:gd name="T20" fmla="*/ 47 w 664"/>
                <a:gd name="T2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4" h="257">
                  <a:moveTo>
                    <a:pt x="47" y="257"/>
                  </a:moveTo>
                  <a:cubicBezTo>
                    <a:pt x="47" y="156"/>
                    <a:pt x="47" y="156"/>
                    <a:pt x="47" y="156"/>
                  </a:cubicBezTo>
                  <a:cubicBezTo>
                    <a:pt x="23" y="142"/>
                    <a:pt x="23" y="142"/>
                    <a:pt x="23" y="142"/>
                  </a:cubicBezTo>
                  <a:cubicBezTo>
                    <a:pt x="0" y="129"/>
                    <a:pt x="0" y="129"/>
                    <a:pt x="0" y="129"/>
                  </a:cubicBezTo>
                  <a:cubicBezTo>
                    <a:pt x="23" y="115"/>
                    <a:pt x="23" y="115"/>
                    <a:pt x="23" y="115"/>
                  </a:cubicBezTo>
                  <a:cubicBezTo>
                    <a:pt x="47" y="101"/>
                    <a:pt x="47" y="101"/>
                    <a:pt x="47" y="101"/>
                  </a:cubicBezTo>
                  <a:cubicBezTo>
                    <a:pt x="47" y="0"/>
                    <a:pt x="47" y="0"/>
                    <a:pt x="47" y="0"/>
                  </a:cubicBezTo>
                  <a:cubicBezTo>
                    <a:pt x="535" y="0"/>
                    <a:pt x="535" y="0"/>
                    <a:pt x="535" y="0"/>
                  </a:cubicBezTo>
                  <a:cubicBezTo>
                    <a:pt x="606" y="0"/>
                    <a:pt x="664" y="58"/>
                    <a:pt x="664" y="129"/>
                  </a:cubicBezTo>
                  <a:cubicBezTo>
                    <a:pt x="664" y="200"/>
                    <a:pt x="606" y="257"/>
                    <a:pt x="535" y="257"/>
                  </a:cubicBezTo>
                  <a:lnTo>
                    <a:pt x="47" y="257"/>
                  </a:lnTo>
                  <a:close/>
                </a:path>
              </a:pathLst>
            </a:custGeom>
            <a:gradFill flip="none" rotWithShape="1">
              <a:gsLst>
                <a:gs pos="59000">
                  <a:schemeClr val="tx1">
                    <a:alpha val="0"/>
                  </a:schemeClr>
                </a:gs>
                <a:gs pos="100000">
                  <a:schemeClr val="tx1">
                    <a:alpha val="55000"/>
                  </a:schemeClr>
                </a:gs>
                <a:gs pos="80000">
                  <a:schemeClr val="tx1">
                    <a:alpha val="14000"/>
                  </a:schemeClr>
                </a:gs>
              </a:gsLst>
              <a:lin ang="10800000" scaled="1"/>
              <a:tileRect/>
            </a:gradFill>
            <a:ln>
              <a:noFill/>
            </a:ln>
          </p:spPr>
          <p:txBody>
            <a:bodyPr vert="horz" wrap="square" lIns="91440" tIns="45720" rIns="91440" bIns="45720" numCol="1" anchor="t" anchorCtr="0" compatLnSpc="1"/>
            <a:lstStyle/>
            <a:p>
              <a:endParaRPr lang="zh-CN" altLang="en-US"/>
            </a:p>
          </p:txBody>
        </p:sp>
      </p:grpSp>
      <p:sp>
        <p:nvSpPr>
          <p:cNvPr id="23" name="矩形 62">
            <a:extLst>
              <a:ext uri="{FF2B5EF4-FFF2-40B4-BE49-F238E27FC236}">
                <a16:creationId xmlns:a16="http://schemas.microsoft.com/office/drawing/2014/main" id="{8F0A9BC2-6615-4546-805A-790485330A4D}"/>
              </a:ext>
            </a:extLst>
          </p:cNvPr>
          <p:cNvSpPr/>
          <p:nvPr/>
        </p:nvSpPr>
        <p:spPr>
          <a:xfrm>
            <a:off x="3466879" y="5454215"/>
            <a:ext cx="2894600" cy="923330"/>
          </a:xfrm>
          <a:prstGeom prst="rect">
            <a:avLst/>
          </a:prstGeom>
        </p:spPr>
        <p:txBody>
          <a:bodyPr wrap="square">
            <a:spAutoFit/>
          </a:bodyPr>
          <a:lstStyle/>
          <a:p>
            <a:pPr algn="ctr"/>
            <a:r>
              <a:rPr lang="en-US" altLang="zh-CN" sz="5400" b="1" kern="100" dirty="0">
                <a:solidFill>
                  <a:schemeClr val="bg1"/>
                </a:solidFill>
                <a:latin typeface="+mj-lt"/>
                <a:ea typeface="微软雅黑 Light" panose="020B0502040204020203" pitchFamily="34" charset="-122"/>
                <a:cs typeface="Times New Roman" panose="02020603050405020304" pitchFamily="18" charset="0"/>
              </a:rPr>
              <a:t>RELATIVO</a:t>
            </a:r>
            <a:endParaRPr lang="zh-CN" altLang="zh-CN" sz="5400" b="1" kern="100" dirty="0">
              <a:solidFill>
                <a:schemeClr val="bg1"/>
              </a:solidFill>
              <a:latin typeface="+mj-lt"/>
              <a:ea typeface="微软雅黑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107569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 name="矩形 38"/>
          <p:cNvSpPr/>
          <p:nvPr/>
        </p:nvSpPr>
        <p:spPr>
          <a:xfrm>
            <a:off x="4532671" y="1331408"/>
            <a:ext cx="7334864" cy="589072"/>
          </a:xfrm>
          <a:prstGeom prst="rect">
            <a:avLst/>
          </a:prstGeom>
        </p:spPr>
        <p:txBody>
          <a:bodyPr wrap="square">
            <a:spAutoFit/>
          </a:bodyPr>
          <a:lstStyle/>
          <a:p>
            <a:pPr algn="r">
              <a:lnSpc>
                <a:spcPct val="150000"/>
              </a:lnSpc>
            </a:pPr>
            <a:r>
              <a:rPr lang="es-ES" altLang="zh-CN" sz="2400" kern="100" dirty="0">
                <a:solidFill>
                  <a:srgbClr val="FFFFFF"/>
                </a:solidFill>
                <a:ea typeface="微软雅黑 Light" panose="020B0502040204020203" pitchFamily="34" charset="-122"/>
                <a:cs typeface="Times New Roman" panose="02020603050405020304" pitchFamily="18" charset="0"/>
              </a:rPr>
              <a:t>Consiste en la ruta desde el directorio raíz al archivo.</a:t>
            </a:r>
          </a:p>
        </p:txBody>
      </p:sp>
      <p:sp>
        <p:nvSpPr>
          <p:cNvPr id="5" name="Rectángulo 4">
            <a:extLst>
              <a:ext uri="{FF2B5EF4-FFF2-40B4-BE49-F238E27FC236}">
                <a16:creationId xmlns:a16="http://schemas.microsoft.com/office/drawing/2014/main" id="{B698BF63-2550-4219-B535-A6181B7EDFDC}"/>
              </a:ext>
            </a:extLst>
          </p:cNvPr>
          <p:cNvSpPr/>
          <p:nvPr/>
        </p:nvSpPr>
        <p:spPr>
          <a:xfrm>
            <a:off x="246026" y="482505"/>
            <a:ext cx="4819653" cy="553998"/>
          </a:xfrm>
          <a:prstGeom prst="rect">
            <a:avLst/>
          </a:prstGeom>
        </p:spPr>
        <p:txBody>
          <a:bodyPr wrap="none">
            <a:spAutoFit/>
          </a:bodyPr>
          <a:lstStyle/>
          <a:p>
            <a:pPr marL="457200" indent="-457200">
              <a:buFont typeface="Courier New" panose="02070309020205020404" pitchFamily="49" charset="0"/>
              <a:buChar char="o"/>
            </a:pPr>
            <a:r>
              <a:rPr lang="es-ES" sz="3000" b="1" dirty="0">
                <a:solidFill>
                  <a:schemeClr val="bg1"/>
                </a:solidFill>
              </a:rPr>
              <a:t>Nombre de ruta absoluto</a:t>
            </a:r>
            <a:endParaRPr lang="es-DO" sz="3000" b="1" dirty="0">
              <a:solidFill>
                <a:schemeClr val="bg1"/>
              </a:solidFill>
            </a:endParaRPr>
          </a:p>
        </p:txBody>
      </p:sp>
      <p:sp>
        <p:nvSpPr>
          <p:cNvPr id="2" name="Rectángulo 1">
            <a:extLst>
              <a:ext uri="{FF2B5EF4-FFF2-40B4-BE49-F238E27FC236}">
                <a16:creationId xmlns:a16="http://schemas.microsoft.com/office/drawing/2014/main" id="{F5CD1928-2752-4F91-B8CC-098524205D59}"/>
              </a:ext>
            </a:extLst>
          </p:cNvPr>
          <p:cNvSpPr/>
          <p:nvPr/>
        </p:nvSpPr>
        <p:spPr>
          <a:xfrm>
            <a:off x="0" y="5722058"/>
            <a:ext cx="12192000" cy="830997"/>
          </a:xfrm>
          <a:prstGeom prst="rect">
            <a:avLst/>
          </a:prstGeom>
        </p:spPr>
        <p:txBody>
          <a:bodyPr wrap="square">
            <a:spAutoFit/>
          </a:bodyPr>
          <a:lstStyle/>
          <a:p>
            <a:pPr algn="ctr"/>
            <a:r>
              <a:rPr lang="es-ES" sz="4800" b="1" dirty="0">
                <a:solidFill>
                  <a:srgbClr val="F5B239"/>
                </a:solidFill>
              </a:rPr>
              <a:t>C:</a:t>
            </a:r>
            <a:r>
              <a:rPr lang="es-ES" sz="4800" b="1" dirty="0">
                <a:solidFill>
                  <a:schemeClr val="bg1"/>
                </a:solidFill>
              </a:rPr>
              <a:t>\</a:t>
            </a:r>
            <a:r>
              <a:rPr lang="es-ES" sz="4800" b="1" dirty="0">
                <a:solidFill>
                  <a:srgbClr val="D92F42"/>
                </a:solidFill>
              </a:rPr>
              <a:t>Maria</a:t>
            </a:r>
            <a:r>
              <a:rPr lang="es-ES" sz="4800" b="1" dirty="0">
                <a:solidFill>
                  <a:schemeClr val="bg1"/>
                </a:solidFill>
              </a:rPr>
              <a:t>\</a:t>
            </a:r>
            <a:r>
              <a:rPr lang="es-ES" sz="4800" b="1" dirty="0">
                <a:solidFill>
                  <a:srgbClr val="D92F42"/>
                </a:solidFill>
              </a:rPr>
              <a:t>Peliculas</a:t>
            </a:r>
            <a:r>
              <a:rPr lang="es-ES" sz="4800" b="1" dirty="0">
                <a:solidFill>
                  <a:schemeClr val="bg1"/>
                </a:solidFill>
              </a:rPr>
              <a:t>\</a:t>
            </a:r>
            <a:r>
              <a:rPr lang="es-ES" sz="4800" b="1" dirty="0">
                <a:solidFill>
                  <a:srgbClr val="195783"/>
                </a:solidFill>
              </a:rPr>
              <a:t>JumanjiHD</a:t>
            </a:r>
            <a:r>
              <a:rPr lang="es-ES" sz="4800" b="1" dirty="0">
                <a:solidFill>
                  <a:srgbClr val="21A6B9"/>
                </a:solidFill>
              </a:rPr>
              <a:t>.avi</a:t>
            </a:r>
          </a:p>
        </p:txBody>
      </p:sp>
      <p:pic>
        <p:nvPicPr>
          <p:cNvPr id="6146" name="Picture 2" descr="Image result for windows disk png">
            <a:extLst>
              <a:ext uri="{FF2B5EF4-FFF2-40B4-BE49-F238E27FC236}">
                <a16:creationId xmlns:a16="http://schemas.microsoft.com/office/drawing/2014/main" id="{192B6205-B9B9-4432-9416-77575F5380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912" y="2273419"/>
            <a:ext cx="830997" cy="83099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a:extLst>
              <a:ext uri="{FF2B5EF4-FFF2-40B4-BE49-F238E27FC236}">
                <a16:creationId xmlns:a16="http://schemas.microsoft.com/office/drawing/2014/main" id="{77A49F70-DA37-41EB-9647-878F428C2CF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949" b="13185"/>
          <a:stretch/>
        </p:blipFill>
        <p:spPr bwMode="auto">
          <a:xfrm>
            <a:off x="3021909" y="3136522"/>
            <a:ext cx="911555" cy="7006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elated image">
            <a:extLst>
              <a:ext uri="{FF2B5EF4-FFF2-40B4-BE49-F238E27FC236}">
                <a16:creationId xmlns:a16="http://schemas.microsoft.com/office/drawing/2014/main" id="{39861C58-C68C-4231-9947-A0D3FDAE7CA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949" b="13185"/>
          <a:stretch/>
        </p:blipFill>
        <p:spPr bwMode="auto">
          <a:xfrm>
            <a:off x="3801589" y="3851070"/>
            <a:ext cx="911555" cy="70066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avi icon">
            <a:extLst>
              <a:ext uri="{FF2B5EF4-FFF2-40B4-BE49-F238E27FC236}">
                <a16:creationId xmlns:a16="http://schemas.microsoft.com/office/drawing/2014/main" id="{E8C8EBB3-44E2-4833-8616-CB363EA8C7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3145" y="4676793"/>
            <a:ext cx="700666" cy="700666"/>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ector recto 23">
            <a:extLst>
              <a:ext uri="{FF2B5EF4-FFF2-40B4-BE49-F238E27FC236}">
                <a16:creationId xmlns:a16="http://schemas.microsoft.com/office/drawing/2014/main" id="{C8C7B021-7BA4-4039-81EA-A8D932F08EBB}"/>
              </a:ext>
            </a:extLst>
          </p:cNvPr>
          <p:cNvCxnSpPr>
            <a:cxnSpLocks/>
          </p:cNvCxnSpPr>
          <p:nvPr/>
        </p:nvCxnSpPr>
        <p:spPr>
          <a:xfrm>
            <a:off x="2606411" y="3254475"/>
            <a:ext cx="0" cy="294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1BC14E7-C153-4382-BC25-35A15C7BAE88}"/>
              </a:ext>
            </a:extLst>
          </p:cNvPr>
          <p:cNvCxnSpPr/>
          <p:nvPr/>
        </p:nvCxnSpPr>
        <p:spPr>
          <a:xfrm>
            <a:off x="2606411" y="3549443"/>
            <a:ext cx="323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89C97D47-D53B-49ED-A9EC-512AF2EC1DF1}"/>
              </a:ext>
            </a:extLst>
          </p:cNvPr>
          <p:cNvCxnSpPr>
            <a:cxnSpLocks/>
          </p:cNvCxnSpPr>
          <p:nvPr/>
        </p:nvCxnSpPr>
        <p:spPr>
          <a:xfrm>
            <a:off x="3466733" y="3856586"/>
            <a:ext cx="0" cy="445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F806C82-0A14-4D0A-AD85-7E567D21D692}"/>
              </a:ext>
            </a:extLst>
          </p:cNvPr>
          <p:cNvCxnSpPr/>
          <p:nvPr/>
        </p:nvCxnSpPr>
        <p:spPr>
          <a:xfrm>
            <a:off x="3466733" y="4301613"/>
            <a:ext cx="323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C4B091C4-633B-46E9-9684-FDA29734A938}"/>
              </a:ext>
            </a:extLst>
          </p:cNvPr>
          <p:cNvCxnSpPr>
            <a:cxnSpLocks/>
          </p:cNvCxnSpPr>
          <p:nvPr/>
        </p:nvCxnSpPr>
        <p:spPr>
          <a:xfrm>
            <a:off x="4312309" y="4613670"/>
            <a:ext cx="0" cy="445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FBFEFA7C-DC3D-4CD3-A4F5-4A11BB7684B7}"/>
              </a:ext>
            </a:extLst>
          </p:cNvPr>
          <p:cNvCxnSpPr/>
          <p:nvPr/>
        </p:nvCxnSpPr>
        <p:spPr>
          <a:xfrm>
            <a:off x="4312309" y="5058697"/>
            <a:ext cx="323602"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ángulo 29">
            <a:extLst>
              <a:ext uri="{FF2B5EF4-FFF2-40B4-BE49-F238E27FC236}">
                <a16:creationId xmlns:a16="http://schemas.microsoft.com/office/drawing/2014/main" id="{77F222E4-1E1A-466E-8C0C-EA8681B943AF}"/>
              </a:ext>
            </a:extLst>
          </p:cNvPr>
          <p:cNvSpPr/>
          <p:nvPr/>
        </p:nvSpPr>
        <p:spPr>
          <a:xfrm>
            <a:off x="3021909" y="2434089"/>
            <a:ext cx="391454" cy="400110"/>
          </a:xfrm>
          <a:prstGeom prst="rect">
            <a:avLst/>
          </a:prstGeom>
        </p:spPr>
        <p:txBody>
          <a:bodyPr wrap="none">
            <a:spAutoFit/>
          </a:bodyPr>
          <a:lstStyle/>
          <a:p>
            <a:r>
              <a:rPr lang="es-ES" sz="2000" b="1" dirty="0">
                <a:solidFill>
                  <a:srgbClr val="F5B239"/>
                </a:solidFill>
              </a:rPr>
              <a:t>C:</a:t>
            </a:r>
            <a:endParaRPr lang="es-ES" sz="2000" dirty="0"/>
          </a:p>
        </p:txBody>
      </p:sp>
      <p:sp>
        <p:nvSpPr>
          <p:cNvPr id="31" name="Rectángulo 30">
            <a:extLst>
              <a:ext uri="{FF2B5EF4-FFF2-40B4-BE49-F238E27FC236}">
                <a16:creationId xmlns:a16="http://schemas.microsoft.com/office/drawing/2014/main" id="{57BDFC8F-C476-48A4-AC6C-B85F0F7BDBFD}"/>
              </a:ext>
            </a:extLst>
          </p:cNvPr>
          <p:cNvSpPr/>
          <p:nvPr/>
        </p:nvSpPr>
        <p:spPr>
          <a:xfrm>
            <a:off x="3883782" y="3314157"/>
            <a:ext cx="816249" cy="400110"/>
          </a:xfrm>
          <a:prstGeom prst="rect">
            <a:avLst/>
          </a:prstGeom>
        </p:spPr>
        <p:txBody>
          <a:bodyPr wrap="none">
            <a:spAutoFit/>
          </a:bodyPr>
          <a:lstStyle/>
          <a:p>
            <a:r>
              <a:rPr lang="es-ES" sz="2000" b="1" dirty="0">
                <a:solidFill>
                  <a:srgbClr val="D92F42"/>
                </a:solidFill>
              </a:rPr>
              <a:t>Maria</a:t>
            </a:r>
            <a:endParaRPr lang="es-ES" sz="2000" dirty="0"/>
          </a:p>
        </p:txBody>
      </p:sp>
      <p:sp>
        <p:nvSpPr>
          <p:cNvPr id="34" name="Rectángulo 33">
            <a:extLst>
              <a:ext uri="{FF2B5EF4-FFF2-40B4-BE49-F238E27FC236}">
                <a16:creationId xmlns:a16="http://schemas.microsoft.com/office/drawing/2014/main" id="{6D31B65B-F6B2-4247-9261-32BC570269BA}"/>
              </a:ext>
            </a:extLst>
          </p:cNvPr>
          <p:cNvSpPr/>
          <p:nvPr/>
        </p:nvSpPr>
        <p:spPr>
          <a:xfrm>
            <a:off x="4635911" y="4059207"/>
            <a:ext cx="1108701" cy="400110"/>
          </a:xfrm>
          <a:prstGeom prst="rect">
            <a:avLst/>
          </a:prstGeom>
        </p:spPr>
        <p:txBody>
          <a:bodyPr wrap="none">
            <a:spAutoFit/>
          </a:bodyPr>
          <a:lstStyle/>
          <a:p>
            <a:r>
              <a:rPr lang="es-ES" sz="2000" b="1" dirty="0" err="1">
                <a:solidFill>
                  <a:srgbClr val="D92F42"/>
                </a:solidFill>
              </a:rPr>
              <a:t>Peliculas</a:t>
            </a:r>
            <a:endParaRPr lang="es-ES" sz="2000" dirty="0"/>
          </a:p>
        </p:txBody>
      </p:sp>
      <p:sp>
        <p:nvSpPr>
          <p:cNvPr id="37" name="Rectángulo 36">
            <a:extLst>
              <a:ext uri="{FF2B5EF4-FFF2-40B4-BE49-F238E27FC236}">
                <a16:creationId xmlns:a16="http://schemas.microsoft.com/office/drawing/2014/main" id="{397B11FD-52BD-4050-912A-897726BDC0FC}"/>
              </a:ext>
            </a:extLst>
          </p:cNvPr>
          <p:cNvSpPr/>
          <p:nvPr/>
        </p:nvSpPr>
        <p:spPr>
          <a:xfrm>
            <a:off x="5244485" y="4849045"/>
            <a:ext cx="1703030" cy="400110"/>
          </a:xfrm>
          <a:prstGeom prst="rect">
            <a:avLst/>
          </a:prstGeom>
        </p:spPr>
        <p:txBody>
          <a:bodyPr wrap="none">
            <a:spAutoFit/>
          </a:bodyPr>
          <a:lstStyle/>
          <a:p>
            <a:r>
              <a:rPr lang="es-ES" sz="2000" b="1" dirty="0">
                <a:solidFill>
                  <a:srgbClr val="195783"/>
                </a:solidFill>
              </a:rPr>
              <a:t>JumanjiHD</a:t>
            </a:r>
            <a:r>
              <a:rPr lang="es-ES" sz="2000" b="1" dirty="0">
                <a:solidFill>
                  <a:srgbClr val="21A6B9"/>
                </a:solidFill>
              </a:rPr>
              <a:t>.avi</a:t>
            </a:r>
            <a:endParaRPr lang="es-ES" sz="2000" dirty="0"/>
          </a:p>
        </p:txBody>
      </p:sp>
    </p:spTree>
    <p:extLst>
      <p:ext uri="{BB962C8B-B14F-4D97-AF65-F5344CB8AC3E}">
        <p14:creationId xmlns:p14="http://schemas.microsoft.com/office/powerpoint/2010/main" val="336120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698BF63-2550-4219-B535-A6181B7EDFDC}"/>
              </a:ext>
            </a:extLst>
          </p:cNvPr>
          <p:cNvSpPr/>
          <p:nvPr/>
        </p:nvSpPr>
        <p:spPr>
          <a:xfrm>
            <a:off x="246026" y="482505"/>
            <a:ext cx="2627707" cy="553998"/>
          </a:xfrm>
          <a:prstGeom prst="rect">
            <a:avLst/>
          </a:prstGeom>
        </p:spPr>
        <p:txBody>
          <a:bodyPr wrap="none">
            <a:spAutoFit/>
          </a:bodyPr>
          <a:lstStyle/>
          <a:p>
            <a:pPr marL="457200" indent="-457200">
              <a:buFont typeface="Courier New" panose="02070309020205020404" pitchFamily="49" charset="0"/>
              <a:buChar char="o"/>
            </a:pPr>
            <a:r>
              <a:rPr lang="es-ES" sz="3000" b="1" dirty="0">
                <a:solidFill>
                  <a:schemeClr val="bg1"/>
                </a:solidFill>
              </a:rPr>
              <a:t>Separadores</a:t>
            </a:r>
            <a:endParaRPr lang="es-DO" sz="3000" b="1" dirty="0">
              <a:solidFill>
                <a:schemeClr val="bg1"/>
              </a:solidFill>
            </a:endParaRPr>
          </a:p>
        </p:txBody>
      </p:sp>
      <p:sp>
        <p:nvSpPr>
          <p:cNvPr id="4" name="CuadroTexto 3">
            <a:extLst>
              <a:ext uri="{FF2B5EF4-FFF2-40B4-BE49-F238E27FC236}">
                <a16:creationId xmlns:a16="http://schemas.microsoft.com/office/drawing/2014/main" id="{58A87D85-DDFB-401F-8D52-97FA77E6EF64}"/>
              </a:ext>
            </a:extLst>
          </p:cNvPr>
          <p:cNvSpPr txBox="1"/>
          <p:nvPr/>
        </p:nvSpPr>
        <p:spPr>
          <a:xfrm>
            <a:off x="2974737" y="948012"/>
            <a:ext cx="6031075" cy="5632311"/>
          </a:xfrm>
          <a:prstGeom prst="rect">
            <a:avLst/>
          </a:prstGeom>
          <a:noFill/>
        </p:spPr>
        <p:txBody>
          <a:bodyPr wrap="none" rtlCol="0">
            <a:spAutoFit/>
          </a:bodyPr>
          <a:lstStyle/>
          <a:p>
            <a:r>
              <a:rPr lang="es-ES" sz="7200" b="1" dirty="0">
                <a:solidFill>
                  <a:srgbClr val="F56D00"/>
                </a:solidFill>
                <a:ea typeface="微软雅黑 Light" panose="020B0502040204020203" pitchFamily="34" charset="-122"/>
                <a:cs typeface="Utsaah" panose="020B0502040204020203" pitchFamily="34" charset="0"/>
              </a:rPr>
              <a:t>\</a:t>
            </a:r>
            <a:r>
              <a:rPr lang="es-ES" sz="7200" b="1" dirty="0">
                <a:solidFill>
                  <a:schemeClr val="tx1">
                    <a:lumMod val="50000"/>
                    <a:lumOff val="50000"/>
                  </a:schemeClr>
                </a:solidFill>
                <a:ea typeface="微软雅黑 Light" panose="020B0502040204020203" pitchFamily="34" charset="-122"/>
                <a:cs typeface="Utsaah" panose="020B0502040204020203" pitchFamily="34" charset="0"/>
              </a:rPr>
              <a:t>  =  </a:t>
            </a:r>
            <a:r>
              <a:rPr lang="es-ES" sz="7200" b="1" dirty="0">
                <a:solidFill>
                  <a:srgbClr val="00B0F0"/>
                </a:solidFill>
                <a:ea typeface="微软雅黑 Light" panose="020B0502040204020203" pitchFamily="34" charset="-122"/>
                <a:cs typeface="Utsaah" panose="020B0502040204020203" pitchFamily="34" charset="0"/>
              </a:rPr>
              <a:t>WINDOWS</a:t>
            </a:r>
          </a:p>
          <a:p>
            <a:endParaRPr lang="es-ES" sz="7200" b="1" dirty="0">
              <a:solidFill>
                <a:schemeClr val="tx1">
                  <a:lumMod val="50000"/>
                  <a:lumOff val="50000"/>
                </a:schemeClr>
              </a:solidFill>
              <a:ea typeface="微软雅黑 Light" panose="020B0502040204020203" pitchFamily="34" charset="-122"/>
              <a:cs typeface="Utsaah" panose="020B0502040204020203" pitchFamily="34" charset="0"/>
            </a:endParaRPr>
          </a:p>
          <a:p>
            <a:r>
              <a:rPr lang="es-ES" sz="7200" b="1" dirty="0">
                <a:solidFill>
                  <a:srgbClr val="2DBBB1"/>
                </a:solidFill>
                <a:ea typeface="微软雅黑 Light" panose="020B0502040204020203" pitchFamily="34" charset="-122"/>
                <a:cs typeface="Utsaah" panose="020B0502040204020203" pitchFamily="34" charset="0"/>
              </a:rPr>
              <a:t>/</a:t>
            </a:r>
            <a:r>
              <a:rPr lang="es-ES" sz="7200" b="1" dirty="0">
                <a:solidFill>
                  <a:schemeClr val="tx1">
                    <a:lumMod val="50000"/>
                    <a:lumOff val="50000"/>
                  </a:schemeClr>
                </a:solidFill>
                <a:ea typeface="微软雅黑 Light" panose="020B0502040204020203" pitchFamily="34" charset="-122"/>
                <a:cs typeface="Utsaah" panose="020B0502040204020203" pitchFamily="34" charset="0"/>
              </a:rPr>
              <a:t>  =  </a:t>
            </a:r>
            <a:r>
              <a:rPr lang="es-ES" sz="7200" b="1" dirty="0">
                <a:solidFill>
                  <a:srgbClr val="7030A0"/>
                </a:solidFill>
                <a:ea typeface="微软雅黑 Light" panose="020B0502040204020203" pitchFamily="34" charset="-122"/>
                <a:cs typeface="Utsaah" panose="020B0502040204020203" pitchFamily="34" charset="0"/>
              </a:rPr>
              <a:t>UNIX</a:t>
            </a:r>
          </a:p>
          <a:p>
            <a:endParaRPr lang="es-ES" sz="7200" b="1" dirty="0">
              <a:solidFill>
                <a:schemeClr val="tx1">
                  <a:lumMod val="50000"/>
                  <a:lumOff val="50000"/>
                </a:schemeClr>
              </a:solidFill>
              <a:ea typeface="微软雅黑 Light" panose="020B0502040204020203" pitchFamily="34" charset="-122"/>
              <a:cs typeface="Utsaah" panose="020B0502040204020203" pitchFamily="34" charset="0"/>
            </a:endParaRPr>
          </a:p>
          <a:p>
            <a:r>
              <a:rPr lang="es-ES" sz="7200" b="1" dirty="0">
                <a:solidFill>
                  <a:srgbClr val="E23666"/>
                </a:solidFill>
                <a:ea typeface="微软雅黑 Light" panose="020B0502040204020203" pitchFamily="34" charset="-122"/>
                <a:cs typeface="Utsaah" panose="020B0502040204020203" pitchFamily="34" charset="0"/>
              </a:rPr>
              <a:t>&gt;</a:t>
            </a:r>
            <a:r>
              <a:rPr lang="es-ES" sz="7200" b="1" dirty="0">
                <a:solidFill>
                  <a:schemeClr val="tx1">
                    <a:lumMod val="50000"/>
                    <a:lumOff val="50000"/>
                  </a:schemeClr>
                </a:solidFill>
                <a:ea typeface="微软雅黑 Light" panose="020B0502040204020203" pitchFamily="34" charset="-122"/>
                <a:cs typeface="Utsaah" panose="020B0502040204020203" pitchFamily="34" charset="0"/>
              </a:rPr>
              <a:t>  =  </a:t>
            </a:r>
            <a:r>
              <a:rPr lang="es-ES" sz="7200" b="1" dirty="0">
                <a:solidFill>
                  <a:schemeClr val="bg1"/>
                </a:solidFill>
                <a:ea typeface="微软雅黑 Light" panose="020B0502040204020203" pitchFamily="34" charset="-122"/>
                <a:cs typeface="Utsaah" panose="020B0502040204020203" pitchFamily="34" charset="0"/>
              </a:rPr>
              <a:t>MULTICS</a:t>
            </a:r>
          </a:p>
        </p:txBody>
      </p:sp>
    </p:spTree>
    <p:extLst>
      <p:ext uri="{BB962C8B-B14F-4D97-AF65-F5344CB8AC3E}">
        <p14:creationId xmlns:p14="http://schemas.microsoft.com/office/powerpoint/2010/main" val="330864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698BF63-2550-4219-B535-A6181B7EDFDC}"/>
              </a:ext>
            </a:extLst>
          </p:cNvPr>
          <p:cNvSpPr/>
          <p:nvPr/>
        </p:nvSpPr>
        <p:spPr>
          <a:xfrm>
            <a:off x="246026" y="482505"/>
            <a:ext cx="2627707" cy="553998"/>
          </a:xfrm>
          <a:prstGeom prst="rect">
            <a:avLst/>
          </a:prstGeom>
        </p:spPr>
        <p:txBody>
          <a:bodyPr wrap="none">
            <a:spAutoFit/>
          </a:bodyPr>
          <a:lstStyle/>
          <a:p>
            <a:pPr marL="457200" indent="-457200">
              <a:buFont typeface="Courier New" panose="02070309020205020404" pitchFamily="49" charset="0"/>
              <a:buChar char="o"/>
            </a:pPr>
            <a:r>
              <a:rPr lang="es-ES" sz="3000" b="1" dirty="0">
                <a:solidFill>
                  <a:schemeClr val="bg1"/>
                </a:solidFill>
              </a:rPr>
              <a:t>Separadores</a:t>
            </a:r>
            <a:endParaRPr lang="es-DO" sz="3000" b="1" dirty="0">
              <a:solidFill>
                <a:schemeClr val="bg1"/>
              </a:solidFill>
            </a:endParaRPr>
          </a:p>
        </p:txBody>
      </p:sp>
      <p:sp>
        <p:nvSpPr>
          <p:cNvPr id="2" name="Rectángulo 1">
            <a:extLst>
              <a:ext uri="{FF2B5EF4-FFF2-40B4-BE49-F238E27FC236}">
                <a16:creationId xmlns:a16="http://schemas.microsoft.com/office/drawing/2014/main" id="{F5CD1928-2752-4F91-B8CC-098524205D59}"/>
              </a:ext>
            </a:extLst>
          </p:cNvPr>
          <p:cNvSpPr/>
          <p:nvPr/>
        </p:nvSpPr>
        <p:spPr>
          <a:xfrm>
            <a:off x="1179871" y="1887478"/>
            <a:ext cx="9389806" cy="4524315"/>
          </a:xfrm>
          <a:prstGeom prst="rect">
            <a:avLst/>
          </a:prstGeom>
        </p:spPr>
        <p:txBody>
          <a:bodyPr wrap="square">
            <a:spAutoFit/>
          </a:bodyPr>
          <a:lstStyle/>
          <a:p>
            <a:pPr algn="r"/>
            <a:r>
              <a:rPr lang="es-ES" sz="3600" b="1" dirty="0">
                <a:solidFill>
                  <a:srgbClr val="00B0F0"/>
                </a:solidFill>
                <a:ea typeface="微软雅黑 Light" panose="020B0502040204020203" pitchFamily="34" charset="-122"/>
                <a:cs typeface="Utsaah" panose="020B0502040204020203" pitchFamily="34" charset="0"/>
              </a:rPr>
              <a:t>WINDOWS</a:t>
            </a:r>
            <a:r>
              <a:rPr lang="es-ES" sz="3600" b="1" dirty="0">
                <a:solidFill>
                  <a:srgbClr val="F5B239"/>
                </a:solidFill>
                <a:ea typeface="微软雅黑 Light" panose="020B0502040204020203" pitchFamily="34" charset="-122"/>
                <a:cs typeface="Utsaah" panose="020B0502040204020203" pitchFamily="34" charset="0"/>
              </a:rPr>
              <a:t> </a:t>
            </a:r>
            <a:r>
              <a:rPr lang="es-ES" sz="3600" b="1" dirty="0">
                <a:solidFill>
                  <a:schemeClr val="tx1">
                    <a:lumMod val="50000"/>
                    <a:lumOff val="50000"/>
                  </a:schemeClr>
                </a:solidFill>
                <a:ea typeface="微软雅黑 Light" panose="020B0502040204020203" pitchFamily="34" charset="-122"/>
                <a:cs typeface="Utsaah" panose="020B0502040204020203" pitchFamily="34" charset="0"/>
              </a:rPr>
              <a:t>=</a:t>
            </a:r>
            <a:r>
              <a:rPr lang="es-ES" sz="3600" b="1" dirty="0">
                <a:solidFill>
                  <a:srgbClr val="F5B239"/>
                </a:solidFill>
              </a:rPr>
              <a:t> C:</a:t>
            </a:r>
            <a:r>
              <a:rPr lang="es-ES" sz="3600" b="1" dirty="0">
                <a:solidFill>
                  <a:schemeClr val="bg1"/>
                </a:solidFill>
              </a:rPr>
              <a:t>\</a:t>
            </a:r>
            <a:r>
              <a:rPr lang="es-ES" sz="3600" b="1" dirty="0">
                <a:solidFill>
                  <a:srgbClr val="D92F42"/>
                </a:solidFill>
              </a:rPr>
              <a:t>Maria</a:t>
            </a:r>
            <a:r>
              <a:rPr lang="es-ES" sz="3600" b="1" dirty="0">
                <a:solidFill>
                  <a:schemeClr val="bg1"/>
                </a:solidFill>
              </a:rPr>
              <a:t>\</a:t>
            </a:r>
            <a:r>
              <a:rPr lang="es-ES" sz="3600" b="1" dirty="0">
                <a:solidFill>
                  <a:srgbClr val="D92F42"/>
                </a:solidFill>
              </a:rPr>
              <a:t>Peliculas</a:t>
            </a:r>
            <a:r>
              <a:rPr lang="es-ES" sz="3600" b="1" dirty="0">
                <a:solidFill>
                  <a:schemeClr val="bg1"/>
                </a:solidFill>
              </a:rPr>
              <a:t>\</a:t>
            </a:r>
            <a:r>
              <a:rPr lang="es-ES" sz="3600" b="1" dirty="0">
                <a:solidFill>
                  <a:srgbClr val="195783"/>
                </a:solidFill>
              </a:rPr>
              <a:t>JumanjiHD</a:t>
            </a:r>
            <a:r>
              <a:rPr lang="es-ES" sz="3600" b="1" dirty="0">
                <a:solidFill>
                  <a:srgbClr val="21A6B9"/>
                </a:solidFill>
              </a:rPr>
              <a:t>.avi</a:t>
            </a:r>
          </a:p>
          <a:p>
            <a:pPr algn="r"/>
            <a:endParaRPr lang="es-ES" sz="3600" b="1" dirty="0">
              <a:solidFill>
                <a:srgbClr val="21A6B9"/>
              </a:solidFill>
            </a:endParaRPr>
          </a:p>
          <a:p>
            <a:pPr algn="r"/>
            <a:endParaRPr lang="es-ES" sz="3600" b="1" dirty="0">
              <a:solidFill>
                <a:srgbClr val="21A6B9"/>
              </a:solidFill>
            </a:endParaRPr>
          </a:p>
          <a:p>
            <a:pPr algn="r"/>
            <a:r>
              <a:rPr lang="es-ES" sz="3600" b="1" dirty="0">
                <a:solidFill>
                  <a:srgbClr val="7030A0"/>
                </a:solidFill>
                <a:ea typeface="微软雅黑 Light" panose="020B0502040204020203" pitchFamily="34" charset="-122"/>
                <a:cs typeface="Utsaah" panose="020B0502040204020203" pitchFamily="34" charset="0"/>
              </a:rPr>
              <a:t>UNIX</a:t>
            </a:r>
            <a:r>
              <a:rPr lang="es-ES" sz="3600" b="1" dirty="0">
                <a:solidFill>
                  <a:srgbClr val="F5B239"/>
                </a:solidFill>
                <a:ea typeface="微软雅黑 Light" panose="020B0502040204020203" pitchFamily="34" charset="-122"/>
                <a:cs typeface="Utsaah" panose="020B0502040204020203" pitchFamily="34" charset="0"/>
              </a:rPr>
              <a:t> </a:t>
            </a:r>
            <a:r>
              <a:rPr lang="es-ES" sz="3600" b="1" dirty="0">
                <a:solidFill>
                  <a:schemeClr val="tx1">
                    <a:lumMod val="50000"/>
                    <a:lumOff val="50000"/>
                  </a:schemeClr>
                </a:solidFill>
                <a:ea typeface="微软雅黑 Light" panose="020B0502040204020203" pitchFamily="34" charset="-122"/>
                <a:cs typeface="Utsaah" panose="020B0502040204020203" pitchFamily="34" charset="0"/>
              </a:rPr>
              <a:t>=</a:t>
            </a:r>
            <a:r>
              <a:rPr lang="es-ES" sz="3600" b="1" dirty="0">
                <a:solidFill>
                  <a:srgbClr val="F5B239"/>
                </a:solidFill>
              </a:rPr>
              <a:t> C:</a:t>
            </a:r>
            <a:r>
              <a:rPr lang="es-ES" sz="3600" b="1" dirty="0">
                <a:solidFill>
                  <a:schemeClr val="bg1"/>
                </a:solidFill>
              </a:rPr>
              <a:t>/</a:t>
            </a:r>
            <a:r>
              <a:rPr lang="es-ES" sz="3600" b="1" dirty="0">
                <a:solidFill>
                  <a:srgbClr val="D92F42"/>
                </a:solidFill>
              </a:rPr>
              <a:t>Maria</a:t>
            </a:r>
            <a:r>
              <a:rPr lang="es-ES" sz="3600" b="1" dirty="0">
                <a:solidFill>
                  <a:schemeClr val="bg1"/>
                </a:solidFill>
              </a:rPr>
              <a:t>/</a:t>
            </a:r>
            <a:r>
              <a:rPr lang="es-ES" sz="3600" b="1" dirty="0">
                <a:solidFill>
                  <a:srgbClr val="D92F42"/>
                </a:solidFill>
              </a:rPr>
              <a:t>Peliculas</a:t>
            </a:r>
            <a:r>
              <a:rPr lang="es-ES" sz="3600" b="1" dirty="0">
                <a:solidFill>
                  <a:schemeClr val="bg1"/>
                </a:solidFill>
              </a:rPr>
              <a:t>/</a:t>
            </a:r>
            <a:r>
              <a:rPr lang="es-ES" sz="3600" b="1" dirty="0">
                <a:solidFill>
                  <a:srgbClr val="195783"/>
                </a:solidFill>
              </a:rPr>
              <a:t>JumanjiHD</a:t>
            </a:r>
            <a:r>
              <a:rPr lang="es-ES" sz="3600" b="1" dirty="0">
                <a:solidFill>
                  <a:srgbClr val="21A6B9"/>
                </a:solidFill>
              </a:rPr>
              <a:t>.avi</a:t>
            </a:r>
          </a:p>
          <a:p>
            <a:pPr algn="r"/>
            <a:endParaRPr lang="es-ES" sz="3600" b="1" dirty="0">
              <a:solidFill>
                <a:srgbClr val="21A6B9"/>
              </a:solidFill>
            </a:endParaRPr>
          </a:p>
          <a:p>
            <a:pPr algn="r"/>
            <a:endParaRPr lang="es-ES" sz="3600" b="1" dirty="0">
              <a:solidFill>
                <a:srgbClr val="21A6B9"/>
              </a:solidFill>
            </a:endParaRPr>
          </a:p>
          <a:p>
            <a:pPr algn="r"/>
            <a:r>
              <a:rPr lang="es-ES" sz="3600" b="1" dirty="0">
                <a:solidFill>
                  <a:schemeClr val="bg1"/>
                </a:solidFill>
                <a:ea typeface="微软雅黑 Light" panose="020B0502040204020203" pitchFamily="34" charset="-122"/>
                <a:cs typeface="Utsaah" panose="020B0502040204020203" pitchFamily="34" charset="0"/>
              </a:rPr>
              <a:t>MULTICS</a:t>
            </a:r>
            <a:r>
              <a:rPr lang="es-ES" sz="3600" b="1" dirty="0">
                <a:solidFill>
                  <a:srgbClr val="F5B239"/>
                </a:solidFill>
                <a:ea typeface="微软雅黑 Light" panose="020B0502040204020203" pitchFamily="34" charset="-122"/>
                <a:cs typeface="Utsaah" panose="020B0502040204020203" pitchFamily="34" charset="0"/>
              </a:rPr>
              <a:t> </a:t>
            </a:r>
            <a:r>
              <a:rPr lang="es-ES" sz="3600" b="1" dirty="0">
                <a:solidFill>
                  <a:schemeClr val="tx1">
                    <a:lumMod val="50000"/>
                    <a:lumOff val="50000"/>
                  </a:schemeClr>
                </a:solidFill>
                <a:ea typeface="微软雅黑 Light" panose="020B0502040204020203" pitchFamily="34" charset="-122"/>
                <a:cs typeface="Utsaah" panose="020B0502040204020203" pitchFamily="34" charset="0"/>
              </a:rPr>
              <a:t>=</a:t>
            </a:r>
            <a:r>
              <a:rPr lang="es-ES" sz="3600" b="1" dirty="0">
                <a:solidFill>
                  <a:srgbClr val="F5B239"/>
                </a:solidFill>
              </a:rPr>
              <a:t> C:</a:t>
            </a:r>
            <a:r>
              <a:rPr lang="es-ES" sz="3600" b="1" dirty="0">
                <a:solidFill>
                  <a:schemeClr val="bg1"/>
                </a:solidFill>
                <a:ea typeface="微软雅黑 Light" panose="020B0502040204020203" pitchFamily="34" charset="-122"/>
                <a:cs typeface="Utsaah" panose="020B0502040204020203" pitchFamily="34" charset="0"/>
              </a:rPr>
              <a:t>&gt;</a:t>
            </a:r>
            <a:r>
              <a:rPr lang="es-ES" sz="3600" b="1" dirty="0">
                <a:solidFill>
                  <a:srgbClr val="D92F42"/>
                </a:solidFill>
              </a:rPr>
              <a:t>Maria</a:t>
            </a:r>
            <a:r>
              <a:rPr lang="es-ES" sz="3600" b="1" dirty="0">
                <a:solidFill>
                  <a:schemeClr val="bg1"/>
                </a:solidFill>
                <a:ea typeface="微软雅黑 Light" panose="020B0502040204020203" pitchFamily="34" charset="-122"/>
                <a:cs typeface="Utsaah" panose="020B0502040204020203" pitchFamily="34" charset="0"/>
              </a:rPr>
              <a:t>&gt;</a:t>
            </a:r>
            <a:r>
              <a:rPr lang="es-ES" sz="3600" b="1" dirty="0">
                <a:solidFill>
                  <a:srgbClr val="D92F42"/>
                </a:solidFill>
              </a:rPr>
              <a:t>Peliculas</a:t>
            </a:r>
            <a:r>
              <a:rPr lang="es-ES" sz="3600" b="1" dirty="0">
                <a:solidFill>
                  <a:schemeClr val="bg1"/>
                </a:solidFill>
                <a:ea typeface="微软雅黑 Light" panose="020B0502040204020203" pitchFamily="34" charset="-122"/>
                <a:cs typeface="Utsaah" panose="020B0502040204020203" pitchFamily="34" charset="0"/>
              </a:rPr>
              <a:t>&gt;</a:t>
            </a:r>
            <a:r>
              <a:rPr lang="es-ES" sz="3600" b="1" dirty="0">
                <a:solidFill>
                  <a:srgbClr val="195783"/>
                </a:solidFill>
              </a:rPr>
              <a:t>JumanjiHD</a:t>
            </a:r>
            <a:r>
              <a:rPr lang="es-ES" sz="3600" b="1" dirty="0">
                <a:solidFill>
                  <a:srgbClr val="21A6B9"/>
                </a:solidFill>
              </a:rPr>
              <a:t>.avi</a:t>
            </a:r>
          </a:p>
          <a:p>
            <a:pPr algn="r"/>
            <a:endParaRPr lang="es-ES" sz="3600" b="1" dirty="0">
              <a:solidFill>
                <a:srgbClr val="21A6B9"/>
              </a:solidFill>
            </a:endParaRPr>
          </a:p>
        </p:txBody>
      </p:sp>
    </p:spTree>
    <p:extLst>
      <p:ext uri="{BB962C8B-B14F-4D97-AF65-F5344CB8AC3E}">
        <p14:creationId xmlns:p14="http://schemas.microsoft.com/office/powerpoint/2010/main" val="165931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698BF63-2550-4219-B535-A6181B7EDFDC}"/>
              </a:ext>
            </a:extLst>
          </p:cNvPr>
          <p:cNvSpPr/>
          <p:nvPr/>
        </p:nvSpPr>
        <p:spPr>
          <a:xfrm>
            <a:off x="246026" y="482505"/>
            <a:ext cx="4493218" cy="553998"/>
          </a:xfrm>
          <a:prstGeom prst="rect">
            <a:avLst/>
          </a:prstGeom>
        </p:spPr>
        <p:txBody>
          <a:bodyPr wrap="none">
            <a:spAutoFit/>
          </a:bodyPr>
          <a:lstStyle/>
          <a:p>
            <a:pPr marL="457200" indent="-457200">
              <a:buFont typeface="Courier New" panose="02070309020205020404" pitchFamily="49" charset="0"/>
              <a:buChar char="o"/>
            </a:pPr>
            <a:r>
              <a:rPr lang="es-ES" sz="3000" b="1" dirty="0">
                <a:solidFill>
                  <a:schemeClr val="bg1"/>
                </a:solidFill>
              </a:rPr>
              <a:t>Nombre de ruta relativo</a:t>
            </a:r>
            <a:endParaRPr lang="es-DO" sz="3000" b="1" dirty="0">
              <a:solidFill>
                <a:schemeClr val="bg1"/>
              </a:solidFill>
            </a:endParaRPr>
          </a:p>
        </p:txBody>
      </p:sp>
      <p:sp>
        <p:nvSpPr>
          <p:cNvPr id="3" name="Rectángulo 2">
            <a:extLst>
              <a:ext uri="{FF2B5EF4-FFF2-40B4-BE49-F238E27FC236}">
                <a16:creationId xmlns:a16="http://schemas.microsoft.com/office/drawing/2014/main" id="{DFFE20A5-7E08-4B72-9E4B-2C9D06CB5A45}"/>
              </a:ext>
            </a:extLst>
          </p:cNvPr>
          <p:cNvSpPr/>
          <p:nvPr/>
        </p:nvSpPr>
        <p:spPr>
          <a:xfrm>
            <a:off x="599767" y="1355694"/>
            <a:ext cx="7541343" cy="5113387"/>
          </a:xfrm>
          <a:prstGeom prst="rect">
            <a:avLst/>
          </a:prstGeom>
        </p:spPr>
        <p:txBody>
          <a:bodyPr wrap="square">
            <a:spAutoFit/>
          </a:bodyPr>
          <a:lstStyle/>
          <a:p>
            <a:pPr algn="just">
              <a:lnSpc>
                <a:spcPct val="150000"/>
              </a:lnSpc>
            </a:pPr>
            <a:r>
              <a:rPr lang="es-ES" sz="2400" kern="100" dirty="0">
                <a:solidFill>
                  <a:srgbClr val="FFFFFF"/>
                </a:solidFill>
                <a:ea typeface="微软雅黑 Light" panose="020B0502040204020203" pitchFamily="34" charset="-122"/>
                <a:cs typeface="Times New Roman" panose="02020603050405020304" pitchFamily="18" charset="0"/>
              </a:rPr>
              <a:t>Éste se utiliza en conjunto con el concepto del directorio de trabajo (también llamado </a:t>
            </a:r>
            <a:r>
              <a:rPr lang="es-ES" sz="2400" b="1" kern="100" dirty="0">
                <a:solidFill>
                  <a:srgbClr val="FFFFFF"/>
                </a:solidFill>
                <a:ea typeface="微软雅黑 Light" panose="020B0502040204020203" pitchFamily="34" charset="-122"/>
                <a:cs typeface="Times New Roman" panose="02020603050405020304" pitchFamily="18" charset="0"/>
              </a:rPr>
              <a:t>directorio actual</a:t>
            </a:r>
            <a:r>
              <a:rPr lang="es-ES" sz="2400" kern="100" dirty="0">
                <a:solidFill>
                  <a:srgbClr val="FFFFFF"/>
                </a:solidFill>
                <a:ea typeface="微软雅黑 Light" panose="020B0502040204020203" pitchFamily="34" charset="-122"/>
                <a:cs typeface="Times New Roman" panose="02020603050405020304" pitchFamily="18" charset="0"/>
              </a:rPr>
              <a:t>).</a:t>
            </a:r>
          </a:p>
          <a:p>
            <a:pPr algn="just">
              <a:lnSpc>
                <a:spcPct val="150000"/>
              </a:lnSpc>
            </a:pPr>
            <a:endParaRPr lang="es-ES" sz="2400" kern="100" dirty="0">
              <a:solidFill>
                <a:srgbClr val="FFFFFF"/>
              </a:solidFill>
              <a:ea typeface="微软雅黑 Light" panose="020B0502040204020203" pitchFamily="34" charset="-122"/>
              <a:cs typeface="Times New Roman" panose="02020603050405020304" pitchFamily="18" charset="0"/>
            </a:endParaRPr>
          </a:p>
          <a:p>
            <a:pPr algn="just">
              <a:lnSpc>
                <a:spcPct val="150000"/>
              </a:lnSpc>
            </a:pPr>
            <a:r>
              <a:rPr lang="es-ES" sz="2400" kern="100" dirty="0">
                <a:solidFill>
                  <a:srgbClr val="FFFFFF"/>
                </a:solidFill>
                <a:ea typeface="微软雅黑 Light" panose="020B0502040204020203" pitchFamily="34" charset="-122"/>
                <a:cs typeface="Times New Roman" panose="02020603050405020304" pitchFamily="18" charset="0"/>
              </a:rPr>
              <a:t>El usuario (o el SO) puede designar un directorio como de trabajo, que prácticamente es en el que esté trabajando en un momento determinado. Cuando el nombre de ruta de un archivo no está especificado desde la raíz se le llama </a:t>
            </a:r>
            <a:r>
              <a:rPr lang="es-ES" sz="2800" b="1" kern="100" dirty="0">
                <a:solidFill>
                  <a:srgbClr val="FFFFFF"/>
                </a:solidFill>
                <a:ea typeface="微软雅黑 Light" panose="020B0502040204020203" pitchFamily="34" charset="-122"/>
                <a:cs typeface="Times New Roman" panose="02020603050405020304" pitchFamily="18" charset="0"/>
              </a:rPr>
              <a:t>ruta relativa</a:t>
            </a:r>
            <a:r>
              <a:rPr lang="es-ES" sz="2400" kern="100" dirty="0">
                <a:solidFill>
                  <a:srgbClr val="FFFFFF"/>
                </a:solidFill>
                <a:ea typeface="微软雅黑 Light" panose="020B0502040204020203" pitchFamily="34" charset="-122"/>
                <a:cs typeface="Times New Roman" panose="02020603050405020304" pitchFamily="18" charset="0"/>
              </a:rPr>
              <a:t>. En ese caso el sistema toma el directorio actual como referencia para estructurar una ruta completa.</a:t>
            </a:r>
          </a:p>
        </p:txBody>
      </p:sp>
      <p:sp>
        <p:nvSpPr>
          <p:cNvPr id="4" name="Rectángulo 3">
            <a:extLst>
              <a:ext uri="{FF2B5EF4-FFF2-40B4-BE49-F238E27FC236}">
                <a16:creationId xmlns:a16="http://schemas.microsoft.com/office/drawing/2014/main" id="{2C94DB03-7384-4426-B417-5DCA7C157762}"/>
              </a:ext>
            </a:extLst>
          </p:cNvPr>
          <p:cNvSpPr/>
          <p:nvPr/>
        </p:nvSpPr>
        <p:spPr>
          <a:xfrm>
            <a:off x="8802369" y="2188527"/>
            <a:ext cx="2918748" cy="646331"/>
          </a:xfrm>
          <a:prstGeom prst="rect">
            <a:avLst/>
          </a:prstGeom>
        </p:spPr>
        <p:txBody>
          <a:bodyPr wrap="none">
            <a:spAutoFit/>
          </a:bodyPr>
          <a:lstStyle/>
          <a:p>
            <a:r>
              <a:rPr lang="es-ES" sz="3600" b="1" dirty="0">
                <a:solidFill>
                  <a:srgbClr val="195783"/>
                </a:solidFill>
              </a:rPr>
              <a:t>JumanjiHD</a:t>
            </a:r>
            <a:r>
              <a:rPr lang="es-ES" sz="3600" b="1" dirty="0">
                <a:solidFill>
                  <a:srgbClr val="21A6B9"/>
                </a:solidFill>
              </a:rPr>
              <a:t>.avi</a:t>
            </a:r>
            <a:endParaRPr lang="es-ES" sz="3600" dirty="0"/>
          </a:p>
        </p:txBody>
      </p:sp>
      <p:sp>
        <p:nvSpPr>
          <p:cNvPr id="6" name="Rectángulo 5">
            <a:extLst>
              <a:ext uri="{FF2B5EF4-FFF2-40B4-BE49-F238E27FC236}">
                <a16:creationId xmlns:a16="http://schemas.microsoft.com/office/drawing/2014/main" id="{BDFF89DB-BBCF-4D25-97F4-773173F0321F}"/>
              </a:ext>
            </a:extLst>
          </p:cNvPr>
          <p:cNvSpPr/>
          <p:nvPr/>
        </p:nvSpPr>
        <p:spPr>
          <a:xfrm>
            <a:off x="8495169" y="4580982"/>
            <a:ext cx="3533147" cy="584775"/>
          </a:xfrm>
          <a:prstGeom prst="rect">
            <a:avLst/>
          </a:prstGeom>
        </p:spPr>
        <p:txBody>
          <a:bodyPr wrap="none">
            <a:spAutoFit/>
          </a:bodyPr>
          <a:lstStyle/>
          <a:p>
            <a:pPr algn="r"/>
            <a:r>
              <a:rPr lang="es-ES" sz="3200" b="1" dirty="0">
                <a:solidFill>
                  <a:srgbClr val="F5B239"/>
                </a:solidFill>
              </a:rPr>
              <a:t>C:</a:t>
            </a:r>
            <a:r>
              <a:rPr lang="es-ES" sz="3200" b="1" dirty="0">
                <a:solidFill>
                  <a:schemeClr val="bg1"/>
                </a:solidFill>
              </a:rPr>
              <a:t>\</a:t>
            </a:r>
            <a:r>
              <a:rPr lang="es-ES" sz="3200" b="1" dirty="0">
                <a:solidFill>
                  <a:srgbClr val="D92F42"/>
                </a:solidFill>
              </a:rPr>
              <a:t>Maria</a:t>
            </a:r>
            <a:r>
              <a:rPr lang="es-ES" sz="3200" b="1" dirty="0">
                <a:solidFill>
                  <a:schemeClr val="bg1"/>
                </a:solidFill>
              </a:rPr>
              <a:t>\</a:t>
            </a:r>
            <a:r>
              <a:rPr lang="es-ES" sz="3200" b="1" dirty="0">
                <a:solidFill>
                  <a:srgbClr val="D92F42"/>
                </a:solidFill>
              </a:rPr>
              <a:t>Peliculas</a:t>
            </a:r>
            <a:r>
              <a:rPr lang="es-ES" sz="3200" b="1" dirty="0">
                <a:solidFill>
                  <a:schemeClr val="bg1"/>
                </a:solidFill>
              </a:rPr>
              <a:t>\</a:t>
            </a:r>
            <a:endParaRPr lang="es-ES" sz="3200" b="1" dirty="0">
              <a:solidFill>
                <a:srgbClr val="21A6B9"/>
              </a:solidFill>
            </a:endParaRPr>
          </a:p>
        </p:txBody>
      </p:sp>
      <p:sp>
        <p:nvSpPr>
          <p:cNvPr id="7" name="CuadroTexto 6">
            <a:extLst>
              <a:ext uri="{FF2B5EF4-FFF2-40B4-BE49-F238E27FC236}">
                <a16:creationId xmlns:a16="http://schemas.microsoft.com/office/drawing/2014/main" id="{103EEF97-A48C-4FCC-A946-16F7F1F9AB7A}"/>
              </a:ext>
            </a:extLst>
          </p:cNvPr>
          <p:cNvSpPr txBox="1"/>
          <p:nvPr/>
        </p:nvSpPr>
        <p:spPr>
          <a:xfrm>
            <a:off x="9422409" y="2399230"/>
            <a:ext cx="1678665" cy="2646878"/>
          </a:xfrm>
          <a:prstGeom prst="rect">
            <a:avLst/>
          </a:prstGeom>
          <a:noFill/>
        </p:spPr>
        <p:txBody>
          <a:bodyPr wrap="none" rtlCol="0">
            <a:spAutoFit/>
          </a:bodyPr>
          <a:lstStyle/>
          <a:p>
            <a:r>
              <a:rPr lang="es-ES" sz="16600" b="1" dirty="0">
                <a:solidFill>
                  <a:schemeClr val="tx1">
                    <a:lumMod val="50000"/>
                    <a:lumOff val="50000"/>
                  </a:schemeClr>
                </a:solidFill>
                <a:latin typeface="微软雅黑 Light" panose="020B0502040204020203" pitchFamily="34" charset="-122"/>
                <a:ea typeface="微软雅黑 Light" panose="020B0502040204020203" pitchFamily="34" charset="-122"/>
              </a:rPr>
              <a:t>+</a:t>
            </a:r>
          </a:p>
        </p:txBody>
      </p:sp>
    </p:spTree>
    <p:extLst>
      <p:ext uri="{BB962C8B-B14F-4D97-AF65-F5344CB8AC3E}">
        <p14:creationId xmlns:p14="http://schemas.microsoft.com/office/powerpoint/2010/main" val="27858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67BE2-3AF3-44B2-9629-59D4DC7CEAED}"/>
              </a:ext>
            </a:extLst>
          </p:cNvPr>
          <p:cNvSpPr>
            <a:spLocks noGrp="1"/>
          </p:cNvSpPr>
          <p:nvPr>
            <p:ph type="title"/>
          </p:nvPr>
        </p:nvSpPr>
        <p:spPr>
          <a:xfrm>
            <a:off x="3080230" y="2586849"/>
            <a:ext cx="6031539" cy="851983"/>
          </a:xfrm>
        </p:spPr>
        <p:txBody>
          <a:bodyPr/>
          <a:lstStyle/>
          <a:p>
            <a:r>
              <a:rPr lang="es-ES" sz="6000" dirty="0">
                <a:solidFill>
                  <a:schemeClr val="tx1">
                    <a:lumMod val="10000"/>
                    <a:lumOff val="90000"/>
                  </a:schemeClr>
                </a:solidFill>
              </a:rPr>
              <a:t>SISTEMAS</a:t>
            </a:r>
            <a:br>
              <a:rPr lang="es-ES" sz="6000" dirty="0">
                <a:solidFill>
                  <a:schemeClr val="tx1">
                    <a:lumMod val="10000"/>
                    <a:lumOff val="90000"/>
                  </a:schemeClr>
                </a:solidFill>
              </a:rPr>
            </a:br>
            <a:r>
              <a:rPr lang="es-ES" sz="6000" dirty="0">
                <a:solidFill>
                  <a:schemeClr val="tx1">
                    <a:lumMod val="10000"/>
                    <a:lumOff val="90000"/>
                  </a:schemeClr>
                </a:solidFill>
              </a:rPr>
              <a:t>DE ARCHIVOS</a:t>
            </a:r>
          </a:p>
        </p:txBody>
      </p:sp>
      <p:pic>
        <p:nvPicPr>
          <p:cNvPr id="5" name="欧美快节奏Chairlift - Bruises.mp3">
            <a:hlinkClick r:id="" action="ppaction://media"/>
            <a:extLst>
              <a:ext uri="{FF2B5EF4-FFF2-40B4-BE49-F238E27FC236}">
                <a16:creationId xmlns:a16="http://schemas.microsoft.com/office/drawing/2014/main" id="{2049B110-A31D-46F9-AEEF-5E7F05F8C3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1294" y="5987119"/>
            <a:ext cx="609600" cy="609600"/>
          </a:xfrm>
          <a:prstGeom prst="rect">
            <a:avLst/>
          </a:prstGeom>
        </p:spPr>
      </p:pic>
    </p:spTree>
    <p:extLst>
      <p:ext uri="{BB962C8B-B14F-4D97-AF65-F5344CB8AC3E}">
        <p14:creationId xmlns:p14="http://schemas.microsoft.com/office/powerpoint/2010/main" val="87943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F5C4884-5F1B-430D-B01B-F7B81FF0B508}"/>
              </a:ext>
            </a:extLst>
          </p:cNvPr>
          <p:cNvPicPr>
            <a:picLocks noChangeAspect="1"/>
          </p:cNvPicPr>
          <p:nvPr/>
        </p:nvPicPr>
        <p:blipFill>
          <a:blip r:embed="rId3"/>
          <a:stretch>
            <a:fillRect/>
          </a:stretch>
        </p:blipFill>
        <p:spPr>
          <a:xfrm rot="10800000">
            <a:off x="1" y="5669679"/>
            <a:ext cx="12191999" cy="238125"/>
          </a:xfrm>
          <a:prstGeom prst="rect">
            <a:avLst/>
          </a:prstGeom>
        </p:spPr>
      </p:pic>
      <p:sp>
        <p:nvSpPr>
          <p:cNvPr id="5" name="Título 1">
            <a:extLst>
              <a:ext uri="{FF2B5EF4-FFF2-40B4-BE49-F238E27FC236}">
                <a16:creationId xmlns:a16="http://schemas.microsoft.com/office/drawing/2014/main" id="{CC4291A2-12DB-4001-B148-8C47545B6E31}"/>
              </a:ext>
            </a:extLst>
          </p:cNvPr>
          <p:cNvSpPr txBox="1">
            <a:spLocks/>
          </p:cNvSpPr>
          <p:nvPr/>
        </p:nvSpPr>
        <p:spPr>
          <a:xfrm>
            <a:off x="0" y="2586849"/>
            <a:ext cx="12192000" cy="8519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5400" b="1" dirty="0">
                <a:solidFill>
                  <a:schemeClr val="bg1"/>
                </a:solidFill>
                <a:latin typeface="Roboto Medium (Títulos)"/>
              </a:rPr>
              <a:t>DIRECTORIOS</a:t>
            </a:r>
          </a:p>
        </p:txBody>
      </p:sp>
      <p:cxnSp>
        <p:nvCxnSpPr>
          <p:cNvPr id="6" name="Conector recto 5">
            <a:extLst>
              <a:ext uri="{FF2B5EF4-FFF2-40B4-BE49-F238E27FC236}">
                <a16:creationId xmlns:a16="http://schemas.microsoft.com/office/drawing/2014/main" id="{1B078E6B-BA7A-484D-9253-802B28C5C50C}"/>
              </a:ext>
            </a:extLst>
          </p:cNvPr>
          <p:cNvCxnSpPr>
            <a:cxnSpLocks/>
            <a:stCxn id="5" idx="1"/>
          </p:cNvCxnSpPr>
          <p:nvPr/>
        </p:nvCxnSpPr>
        <p:spPr>
          <a:xfrm>
            <a:off x="0" y="3012841"/>
            <a:ext cx="3264310" cy="0"/>
          </a:xfrm>
          <a:prstGeom prst="line">
            <a:avLst/>
          </a:prstGeom>
          <a:ln>
            <a:tailEnd type="diamond" w="lg" len="lg"/>
          </a:ln>
        </p:spPr>
        <p:style>
          <a:lnRef idx="3">
            <a:schemeClr val="accent6"/>
          </a:lnRef>
          <a:fillRef idx="0">
            <a:schemeClr val="accent6"/>
          </a:fillRef>
          <a:effectRef idx="2">
            <a:schemeClr val="accent6"/>
          </a:effectRef>
          <a:fontRef idx="minor">
            <a:schemeClr val="tx1"/>
          </a:fontRef>
        </p:style>
      </p:cxnSp>
      <p:cxnSp>
        <p:nvCxnSpPr>
          <p:cNvPr id="8" name="Conector recto 7">
            <a:extLst>
              <a:ext uri="{FF2B5EF4-FFF2-40B4-BE49-F238E27FC236}">
                <a16:creationId xmlns:a16="http://schemas.microsoft.com/office/drawing/2014/main" id="{0F495002-4324-412E-9574-776BD69D1966}"/>
              </a:ext>
            </a:extLst>
          </p:cNvPr>
          <p:cNvCxnSpPr>
            <a:cxnSpLocks/>
            <a:stCxn id="5" idx="3"/>
          </p:cNvCxnSpPr>
          <p:nvPr/>
        </p:nvCxnSpPr>
        <p:spPr>
          <a:xfrm flipH="1">
            <a:off x="8819535" y="3012841"/>
            <a:ext cx="3372465" cy="0"/>
          </a:xfrm>
          <a:prstGeom prst="line">
            <a:avLst/>
          </a:prstGeom>
          <a:ln>
            <a:tailEnd type="diamond" w="lg" len="lg"/>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1559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 name="矩形 38"/>
          <p:cNvSpPr/>
          <p:nvPr/>
        </p:nvSpPr>
        <p:spPr>
          <a:xfrm>
            <a:off x="668739" y="616553"/>
            <a:ext cx="10809027" cy="2056845"/>
          </a:xfrm>
          <a:prstGeom prst="rect">
            <a:avLst/>
          </a:prstGeom>
        </p:spPr>
        <p:txBody>
          <a:bodyPr wrap="square">
            <a:spAutoFit/>
          </a:bodyPr>
          <a:lstStyle/>
          <a:p>
            <a:pPr algn="just">
              <a:lnSpc>
                <a:spcPct val="150000"/>
              </a:lnSpc>
            </a:pPr>
            <a:r>
              <a:rPr lang="es-ES" altLang="zh-CN" sz="2800" kern="100" dirty="0">
                <a:solidFill>
                  <a:schemeClr val="bg1"/>
                </a:solidFill>
                <a:ea typeface="微软雅黑 Light" panose="020B0502040204020203" pitchFamily="34" charset="-122"/>
                <a:cs typeface="Times New Roman" panose="02020603050405020304" pitchFamily="18" charset="0"/>
              </a:rPr>
              <a:t>Para llevar el registro de los archivos, los sistemas de archivos por lo general tienen </a:t>
            </a:r>
            <a:r>
              <a:rPr lang="es-ES" altLang="zh-CN" sz="3200" b="1" kern="100" dirty="0">
                <a:solidFill>
                  <a:schemeClr val="bg1"/>
                </a:solidFill>
                <a:ea typeface="微软雅黑 Light" panose="020B0502040204020203" pitchFamily="34" charset="-122"/>
                <a:cs typeface="Times New Roman" panose="02020603050405020304" pitchFamily="18" charset="0"/>
              </a:rPr>
              <a:t>directorios o carpetas</a:t>
            </a:r>
            <a:r>
              <a:rPr lang="es-ES" altLang="zh-CN" sz="2800" kern="100" dirty="0">
                <a:solidFill>
                  <a:schemeClr val="bg1"/>
                </a:solidFill>
                <a:ea typeface="微软雅黑 Light" panose="020B0502040204020203" pitchFamily="34" charset="-122"/>
                <a:cs typeface="Times New Roman" panose="02020603050405020304" pitchFamily="18" charset="0"/>
              </a:rPr>
              <a:t>, que en muchos sistemas son también archivos.</a:t>
            </a:r>
            <a:endParaRPr lang="zh-CN" altLang="zh-CN" sz="2800" kern="100" dirty="0">
              <a:solidFill>
                <a:schemeClr val="bg1"/>
              </a:solidFill>
              <a:ea typeface="微软雅黑 Light" panose="020B0502040204020203" pitchFamily="34" charset="-122"/>
              <a:cs typeface="Times New Roman" panose="02020603050405020304" pitchFamily="18" charset="0"/>
            </a:endParaRPr>
          </a:p>
        </p:txBody>
      </p:sp>
      <p:pic>
        <p:nvPicPr>
          <p:cNvPr id="1032" name="Picture 8" descr="Related image">
            <a:extLst>
              <a:ext uri="{FF2B5EF4-FFF2-40B4-BE49-F238E27FC236}">
                <a16:creationId xmlns:a16="http://schemas.microsoft.com/office/drawing/2014/main" id="{591BF66B-2F24-457D-BF59-BB0AFAD3E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025" y="2673398"/>
            <a:ext cx="6145163" cy="3810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n relacionada">
            <a:extLst>
              <a:ext uri="{FF2B5EF4-FFF2-40B4-BE49-F238E27FC236}">
                <a16:creationId xmlns:a16="http://schemas.microsoft.com/office/drawing/2014/main" id="{FC345476-D33C-4E62-B670-4ABA597122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103"/>
          <a:stretch/>
        </p:blipFill>
        <p:spPr bwMode="auto">
          <a:xfrm>
            <a:off x="324465" y="2673398"/>
            <a:ext cx="517528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9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 name="矩形 38"/>
          <p:cNvSpPr/>
          <p:nvPr/>
        </p:nvSpPr>
        <p:spPr>
          <a:xfrm>
            <a:off x="796633" y="2302202"/>
            <a:ext cx="4876579" cy="2610843"/>
          </a:xfrm>
          <a:prstGeom prst="rect">
            <a:avLst/>
          </a:prstGeom>
        </p:spPr>
        <p:txBody>
          <a:bodyPr wrap="square">
            <a:spAutoFit/>
          </a:bodyPr>
          <a:lstStyle/>
          <a:p>
            <a:pPr algn="just">
              <a:lnSpc>
                <a:spcPct val="150000"/>
              </a:lnSpc>
            </a:pPr>
            <a:r>
              <a:rPr lang="es-ES" altLang="zh-CN" sz="2800" kern="100" dirty="0">
                <a:solidFill>
                  <a:srgbClr val="FFFFFF"/>
                </a:solidFill>
                <a:ea typeface="微软雅黑 Light" panose="020B0502040204020203" pitchFamily="34" charset="-122"/>
                <a:cs typeface="Times New Roman" panose="02020603050405020304" pitchFamily="18" charset="0"/>
              </a:rPr>
              <a:t>En informática un directorio (también llamado </a:t>
            </a:r>
            <a:r>
              <a:rPr lang="es-ES" altLang="zh-CN" sz="2800" b="1" kern="100" dirty="0">
                <a:solidFill>
                  <a:srgbClr val="FFFFFF"/>
                </a:solidFill>
                <a:ea typeface="微软雅黑 Light" panose="020B0502040204020203" pitchFamily="34" charset="-122"/>
                <a:cs typeface="Times New Roman" panose="02020603050405020304" pitchFamily="18" charset="0"/>
              </a:rPr>
              <a:t>carpeta</a:t>
            </a:r>
            <a:r>
              <a:rPr lang="es-ES" altLang="zh-CN" sz="2800" kern="100" dirty="0">
                <a:solidFill>
                  <a:srgbClr val="FFFFFF"/>
                </a:solidFill>
                <a:ea typeface="微软雅黑 Light" panose="020B0502040204020203" pitchFamily="34" charset="-122"/>
                <a:cs typeface="Times New Roman" panose="02020603050405020304" pitchFamily="18" charset="0"/>
              </a:rPr>
              <a:t>) es un contenedor virtual de archivos y otros directorios.</a:t>
            </a:r>
            <a:endParaRPr lang="zh-CN" altLang="zh-CN" sz="2800" b="1" kern="100" dirty="0">
              <a:solidFill>
                <a:srgbClr val="FFFFFF"/>
              </a:solidFill>
              <a:ea typeface="微软雅黑 Light" panose="020B0502040204020203" pitchFamily="34" charset="-122"/>
              <a:cs typeface="Times New Roman" panose="02020603050405020304" pitchFamily="18" charset="0"/>
            </a:endParaRPr>
          </a:p>
        </p:txBody>
      </p:sp>
      <p:sp>
        <p:nvSpPr>
          <p:cNvPr id="4" name="Rectángulo 3">
            <a:extLst>
              <a:ext uri="{FF2B5EF4-FFF2-40B4-BE49-F238E27FC236}">
                <a16:creationId xmlns:a16="http://schemas.microsoft.com/office/drawing/2014/main" id="{AD1DB7B8-91D5-497A-8C62-AEF3325C3509}"/>
              </a:ext>
            </a:extLst>
          </p:cNvPr>
          <p:cNvSpPr/>
          <p:nvPr/>
        </p:nvSpPr>
        <p:spPr>
          <a:xfrm>
            <a:off x="246026" y="482505"/>
            <a:ext cx="4395114" cy="584775"/>
          </a:xfrm>
          <a:prstGeom prst="rect">
            <a:avLst/>
          </a:prstGeom>
        </p:spPr>
        <p:txBody>
          <a:bodyPr wrap="none">
            <a:spAutoFit/>
          </a:bodyPr>
          <a:lstStyle/>
          <a:p>
            <a:pPr marL="457200" indent="-457200">
              <a:buFont typeface="Courier New" panose="02070309020205020404" pitchFamily="49" charset="0"/>
              <a:buChar char="o"/>
            </a:pPr>
            <a:r>
              <a:rPr lang="es-DO" sz="3200" b="1" dirty="0">
                <a:solidFill>
                  <a:schemeClr val="bg1"/>
                </a:solidFill>
              </a:rPr>
              <a:t> Qué es un directorio?</a:t>
            </a:r>
          </a:p>
        </p:txBody>
      </p:sp>
      <p:pic>
        <p:nvPicPr>
          <p:cNvPr id="2054" name="Picture 6" descr="Related image">
            <a:extLst>
              <a:ext uri="{FF2B5EF4-FFF2-40B4-BE49-F238E27FC236}">
                <a16:creationId xmlns:a16="http://schemas.microsoft.com/office/drawing/2014/main" id="{1E760CF4-0122-4850-9F87-B6DDB412E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322" y="1741763"/>
            <a:ext cx="4167425" cy="41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40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 name="矩形 38"/>
          <p:cNvSpPr/>
          <p:nvPr/>
        </p:nvSpPr>
        <p:spPr>
          <a:xfrm>
            <a:off x="708145" y="1220657"/>
            <a:ext cx="11061069" cy="5575052"/>
          </a:xfrm>
          <a:prstGeom prst="rect">
            <a:avLst/>
          </a:prstGeom>
        </p:spPr>
        <p:txBody>
          <a:bodyPr wrap="square">
            <a:spAutoFit/>
          </a:bodyPr>
          <a:lstStyle/>
          <a:p>
            <a:pPr algn="just">
              <a:lnSpc>
                <a:spcPct val="150000"/>
              </a:lnSpc>
            </a:pPr>
            <a:r>
              <a:rPr lang="es-ES" altLang="zh-CN" sz="2400" kern="100" dirty="0">
                <a:solidFill>
                  <a:srgbClr val="FFFFFF"/>
                </a:solidFill>
                <a:ea typeface="微软雅黑 Light" panose="020B0502040204020203" pitchFamily="34" charset="-122"/>
                <a:cs typeface="Times New Roman" panose="02020603050405020304" pitchFamily="18" charset="0"/>
              </a:rPr>
              <a:t>La forma más simple de un sistema de directorios es tener un directorio que contenga todos los archivos.</a:t>
            </a:r>
          </a:p>
          <a:p>
            <a:pPr algn="just">
              <a:lnSpc>
                <a:spcPct val="150000"/>
              </a:lnSpc>
            </a:pPr>
            <a:endParaRPr lang="es-ES" altLang="zh-CN" sz="2400" kern="100" dirty="0">
              <a:solidFill>
                <a:srgbClr val="FFFFFF"/>
              </a:solidFill>
              <a:ea typeface="微软雅黑 Light" panose="020B0502040204020203" pitchFamily="34" charset="-122"/>
              <a:cs typeface="Times New Roman" panose="02020603050405020304" pitchFamily="18" charset="0"/>
            </a:endParaRPr>
          </a:p>
          <a:p>
            <a:pPr algn="just">
              <a:lnSpc>
                <a:spcPct val="150000"/>
              </a:lnSpc>
            </a:pPr>
            <a:endParaRPr lang="es-ES" altLang="zh-CN" sz="2400" kern="100" dirty="0">
              <a:solidFill>
                <a:srgbClr val="FFFFFF"/>
              </a:solidFill>
              <a:ea typeface="微软雅黑 Light" panose="020B0502040204020203" pitchFamily="34" charset="-122"/>
              <a:cs typeface="Times New Roman" panose="02020603050405020304" pitchFamily="18" charset="0"/>
            </a:endParaRPr>
          </a:p>
          <a:p>
            <a:pPr algn="just">
              <a:lnSpc>
                <a:spcPct val="150000"/>
              </a:lnSpc>
            </a:pPr>
            <a:endParaRPr lang="es-ES" altLang="zh-CN" sz="2400" kern="100" dirty="0">
              <a:solidFill>
                <a:srgbClr val="FFFFFF"/>
              </a:solidFill>
              <a:ea typeface="微软雅黑 Light" panose="020B0502040204020203" pitchFamily="34" charset="-122"/>
              <a:cs typeface="Times New Roman" panose="02020603050405020304" pitchFamily="18" charset="0"/>
            </a:endParaRPr>
          </a:p>
          <a:p>
            <a:pPr algn="just">
              <a:lnSpc>
                <a:spcPct val="150000"/>
              </a:lnSpc>
            </a:pPr>
            <a:endParaRPr lang="es-ES" altLang="zh-CN" sz="2400" kern="100" dirty="0">
              <a:solidFill>
                <a:srgbClr val="FFFFFF"/>
              </a:solidFill>
              <a:ea typeface="微软雅黑 Light" panose="020B0502040204020203" pitchFamily="34" charset="-122"/>
              <a:cs typeface="Times New Roman" panose="02020603050405020304" pitchFamily="18" charset="0"/>
            </a:endParaRPr>
          </a:p>
          <a:p>
            <a:pPr algn="just">
              <a:lnSpc>
                <a:spcPct val="150000"/>
              </a:lnSpc>
            </a:pPr>
            <a:endParaRPr lang="es-ES" altLang="zh-CN" sz="2400" kern="100" dirty="0">
              <a:solidFill>
                <a:srgbClr val="FFFFFF"/>
              </a:solidFill>
              <a:ea typeface="微软雅黑 Light" panose="020B0502040204020203" pitchFamily="34" charset="-122"/>
              <a:cs typeface="Times New Roman" panose="02020603050405020304" pitchFamily="18" charset="0"/>
            </a:endParaRPr>
          </a:p>
          <a:p>
            <a:pPr algn="just">
              <a:lnSpc>
                <a:spcPct val="150000"/>
              </a:lnSpc>
            </a:pPr>
            <a:endParaRPr lang="es-ES" altLang="zh-CN" sz="2400" b="1" kern="100" dirty="0">
              <a:solidFill>
                <a:srgbClr val="FFFFFF"/>
              </a:solidFill>
              <a:ea typeface="微软雅黑 Light" panose="020B0502040204020203" pitchFamily="34" charset="-122"/>
              <a:cs typeface="Times New Roman" panose="02020603050405020304" pitchFamily="18" charset="0"/>
            </a:endParaRPr>
          </a:p>
          <a:p>
            <a:pPr algn="just">
              <a:lnSpc>
                <a:spcPct val="150000"/>
              </a:lnSpc>
            </a:pPr>
            <a:r>
              <a:rPr lang="es-ES" altLang="zh-CN" sz="2400" kern="100" dirty="0">
                <a:solidFill>
                  <a:srgbClr val="FFFFFF"/>
                </a:solidFill>
                <a:ea typeface="微软雅黑 Light" panose="020B0502040204020203" pitchFamily="34" charset="-122"/>
                <a:cs typeface="Times New Roman" panose="02020603050405020304" pitchFamily="18" charset="0"/>
              </a:rPr>
              <a:t>En las primeras computadoras personales, este sistema era común, en parte debido a que sólo había un usuario.</a:t>
            </a:r>
            <a:endParaRPr lang="zh-CN" altLang="zh-CN" sz="2400" kern="100" dirty="0">
              <a:solidFill>
                <a:srgbClr val="FFFFFF"/>
              </a:solidFill>
              <a:ea typeface="微软雅黑 Light" panose="020B0502040204020203" pitchFamily="34" charset="-122"/>
              <a:cs typeface="Times New Roman" panose="02020603050405020304" pitchFamily="18" charset="0"/>
            </a:endParaRPr>
          </a:p>
        </p:txBody>
      </p:sp>
      <p:sp>
        <p:nvSpPr>
          <p:cNvPr id="4" name="Rectángulo 3">
            <a:extLst>
              <a:ext uri="{FF2B5EF4-FFF2-40B4-BE49-F238E27FC236}">
                <a16:creationId xmlns:a16="http://schemas.microsoft.com/office/drawing/2014/main" id="{AD1DB7B8-91D5-497A-8C62-AEF3325C3509}"/>
              </a:ext>
            </a:extLst>
          </p:cNvPr>
          <p:cNvSpPr/>
          <p:nvPr/>
        </p:nvSpPr>
        <p:spPr>
          <a:xfrm>
            <a:off x="246026" y="482505"/>
            <a:ext cx="7350474" cy="584775"/>
          </a:xfrm>
          <a:prstGeom prst="rect">
            <a:avLst/>
          </a:prstGeom>
        </p:spPr>
        <p:txBody>
          <a:bodyPr wrap="none">
            <a:spAutoFit/>
          </a:bodyPr>
          <a:lstStyle/>
          <a:p>
            <a:pPr marL="457200" indent="-457200">
              <a:buFont typeface="Courier New" panose="02070309020205020404" pitchFamily="49" charset="0"/>
              <a:buChar char="o"/>
            </a:pPr>
            <a:r>
              <a:rPr lang="es-ES" sz="3200" b="1" dirty="0">
                <a:solidFill>
                  <a:schemeClr val="bg1"/>
                </a:solidFill>
              </a:rPr>
              <a:t>Sistemas de directorios de un solo nivel</a:t>
            </a:r>
            <a:endParaRPr lang="es-DO" sz="3200" b="1" dirty="0">
              <a:solidFill>
                <a:schemeClr val="bg1"/>
              </a:solidFill>
            </a:endParaRPr>
          </a:p>
        </p:txBody>
      </p:sp>
      <p:pic>
        <p:nvPicPr>
          <p:cNvPr id="3074" name="Picture 2" descr="Image result for folder png">
            <a:extLst>
              <a:ext uri="{FF2B5EF4-FFF2-40B4-BE49-F238E27FC236}">
                <a16:creationId xmlns:a16="http://schemas.microsoft.com/office/drawing/2014/main" id="{2A8D1F9E-20A0-4A4D-A77E-879ED334D9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747" y="2072448"/>
            <a:ext cx="1162203" cy="9460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p3 file png">
            <a:extLst>
              <a:ext uri="{FF2B5EF4-FFF2-40B4-BE49-F238E27FC236}">
                <a16:creationId xmlns:a16="http://schemas.microsoft.com/office/drawing/2014/main" id="{FAC852DC-3B03-4361-94EB-241EA30ADE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5351" y="4599035"/>
            <a:ext cx="927377" cy="936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jpg file png">
            <a:extLst>
              <a:ext uri="{FF2B5EF4-FFF2-40B4-BE49-F238E27FC236}">
                <a16:creationId xmlns:a16="http://schemas.microsoft.com/office/drawing/2014/main" id="{AB96708B-CAE1-41D9-8F50-B445683F90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2689" y="4624292"/>
            <a:ext cx="911266" cy="91126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video file png">
            <a:extLst>
              <a:ext uri="{FF2B5EF4-FFF2-40B4-BE49-F238E27FC236}">
                <a16:creationId xmlns:a16="http://schemas.microsoft.com/office/drawing/2014/main" id="{DB0975BE-9CA2-4F5F-B578-EB9747F3D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848" y="4514694"/>
            <a:ext cx="1162203" cy="116220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pdf file png">
            <a:extLst>
              <a:ext uri="{FF2B5EF4-FFF2-40B4-BE49-F238E27FC236}">
                <a16:creationId xmlns:a16="http://schemas.microsoft.com/office/drawing/2014/main" id="{1A701E03-41B7-4B65-96A4-079C2E3229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4624292"/>
            <a:ext cx="936816" cy="94605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pptx file png">
            <a:extLst>
              <a:ext uri="{FF2B5EF4-FFF2-40B4-BE49-F238E27FC236}">
                <a16:creationId xmlns:a16="http://schemas.microsoft.com/office/drawing/2014/main" id="{E0083CAA-8B1B-4359-910C-72FAE0B115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6766" y="4599036"/>
            <a:ext cx="971312" cy="97131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docx file png">
            <a:extLst>
              <a:ext uri="{FF2B5EF4-FFF2-40B4-BE49-F238E27FC236}">
                <a16:creationId xmlns:a16="http://schemas.microsoft.com/office/drawing/2014/main" id="{3C81ECEB-553A-412F-A45C-EE94299E8B4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6976" y="4564245"/>
            <a:ext cx="971313" cy="97131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ctor recto 12">
            <a:extLst>
              <a:ext uri="{FF2B5EF4-FFF2-40B4-BE49-F238E27FC236}">
                <a16:creationId xmlns:a16="http://schemas.microsoft.com/office/drawing/2014/main" id="{E59C0252-DB04-4AF4-8EF4-46F860183406}"/>
              </a:ext>
            </a:extLst>
          </p:cNvPr>
          <p:cNvCxnSpPr>
            <a:cxnSpLocks/>
          </p:cNvCxnSpPr>
          <p:nvPr/>
        </p:nvCxnSpPr>
        <p:spPr>
          <a:xfrm>
            <a:off x="3038168" y="3716594"/>
            <a:ext cx="5619136"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1C8B250F-C3A8-402F-9A3C-3BF3B092AB3B}"/>
              </a:ext>
            </a:extLst>
          </p:cNvPr>
          <p:cNvCxnSpPr>
            <a:stCxn id="3074" idx="2"/>
          </p:cNvCxnSpPr>
          <p:nvPr/>
        </p:nvCxnSpPr>
        <p:spPr>
          <a:xfrm flipH="1">
            <a:off x="5876848" y="3018503"/>
            <a:ext cx="1" cy="707923"/>
          </a:xfrm>
          <a:prstGeom prst="line">
            <a:avLst/>
          </a:prstGeom>
          <a:ln>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3E8B27CF-AD5C-4979-A9F1-9B5ADD0A7770}"/>
              </a:ext>
            </a:extLst>
          </p:cNvPr>
          <p:cNvCxnSpPr/>
          <p:nvPr/>
        </p:nvCxnSpPr>
        <p:spPr>
          <a:xfrm>
            <a:off x="3038168" y="3726426"/>
            <a:ext cx="0" cy="837819"/>
          </a:xfrm>
          <a:prstGeom prst="line">
            <a:avLst/>
          </a:prstGeom>
          <a:ln>
            <a:headEnd type="none"/>
            <a:tailEnd type="diamond"/>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0D8FF33D-3EA8-41CA-8DE2-DC37F5EE7ADC}"/>
              </a:ext>
            </a:extLst>
          </p:cNvPr>
          <p:cNvCxnSpPr/>
          <p:nvPr/>
        </p:nvCxnSpPr>
        <p:spPr>
          <a:xfrm>
            <a:off x="4114800" y="3721514"/>
            <a:ext cx="0" cy="837819"/>
          </a:xfrm>
          <a:prstGeom prst="line">
            <a:avLst/>
          </a:prstGeom>
          <a:ln>
            <a:headEnd type="none"/>
            <a:tailEnd type="diamond"/>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384E072A-2101-4EF7-96C8-376EA0790242}"/>
              </a:ext>
            </a:extLst>
          </p:cNvPr>
          <p:cNvCxnSpPr/>
          <p:nvPr/>
        </p:nvCxnSpPr>
        <p:spPr>
          <a:xfrm>
            <a:off x="5447072" y="3726434"/>
            <a:ext cx="0" cy="837819"/>
          </a:xfrm>
          <a:prstGeom prst="line">
            <a:avLst/>
          </a:prstGeom>
          <a:ln>
            <a:headEnd type="none"/>
            <a:tailEnd type="diamond"/>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9D00001-F022-44C2-9866-D33CC74AFC95}"/>
              </a:ext>
            </a:extLst>
          </p:cNvPr>
          <p:cNvCxnSpPr/>
          <p:nvPr/>
        </p:nvCxnSpPr>
        <p:spPr>
          <a:xfrm>
            <a:off x="6405716" y="3711688"/>
            <a:ext cx="0" cy="837819"/>
          </a:xfrm>
          <a:prstGeom prst="line">
            <a:avLst/>
          </a:prstGeom>
          <a:ln>
            <a:headEnd type="none"/>
            <a:tailEnd type="diamond"/>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9C745303-4365-4F2E-AE72-7D8CD3E06365}"/>
              </a:ext>
            </a:extLst>
          </p:cNvPr>
          <p:cNvCxnSpPr/>
          <p:nvPr/>
        </p:nvCxnSpPr>
        <p:spPr>
          <a:xfrm>
            <a:off x="7610170" y="3706776"/>
            <a:ext cx="0" cy="837819"/>
          </a:xfrm>
          <a:prstGeom prst="line">
            <a:avLst/>
          </a:prstGeom>
          <a:ln>
            <a:headEnd type="none"/>
            <a:tailEnd type="diamond"/>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150CA9F8-1E67-4C8B-9D20-DC2146A0F6CE}"/>
              </a:ext>
            </a:extLst>
          </p:cNvPr>
          <p:cNvCxnSpPr/>
          <p:nvPr/>
        </p:nvCxnSpPr>
        <p:spPr>
          <a:xfrm>
            <a:off x="8657304" y="3701864"/>
            <a:ext cx="0" cy="837819"/>
          </a:xfrm>
          <a:prstGeom prst="line">
            <a:avLst/>
          </a:prstGeom>
          <a:ln>
            <a:headEnd type="none"/>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58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 name="矩形 38"/>
          <p:cNvSpPr/>
          <p:nvPr/>
        </p:nvSpPr>
        <p:spPr>
          <a:xfrm>
            <a:off x="708146" y="1692605"/>
            <a:ext cx="4286642" cy="3913059"/>
          </a:xfrm>
          <a:prstGeom prst="rect">
            <a:avLst/>
          </a:prstGeom>
        </p:spPr>
        <p:txBody>
          <a:bodyPr wrap="square">
            <a:spAutoFit/>
          </a:bodyPr>
          <a:lstStyle/>
          <a:p>
            <a:pPr algn="just">
              <a:lnSpc>
                <a:spcPct val="150000"/>
              </a:lnSpc>
            </a:pPr>
            <a:r>
              <a:rPr lang="es-ES" altLang="zh-CN" sz="2400" kern="100" dirty="0">
                <a:solidFill>
                  <a:srgbClr val="FFFFFF"/>
                </a:solidFill>
                <a:ea typeface="微软雅黑 Light" panose="020B0502040204020203" pitchFamily="34" charset="-122"/>
                <a:cs typeface="Times New Roman" panose="02020603050405020304" pitchFamily="18" charset="0"/>
              </a:rPr>
              <a:t>Tener un solo nivel es adecuado para aplicaciones dedicadas simples, pero para los usuarios modernos con miles de archivos, sería imposible encontrar algo si todos los archivos estuvieran en un solo directorio.</a:t>
            </a:r>
            <a:endParaRPr lang="zh-CN" altLang="zh-CN" sz="2400" kern="100" dirty="0">
              <a:solidFill>
                <a:srgbClr val="FFFFFF"/>
              </a:solidFill>
              <a:ea typeface="微软雅黑 Light" panose="020B0502040204020203" pitchFamily="34" charset="-122"/>
              <a:cs typeface="Times New Roman" panose="02020603050405020304" pitchFamily="18" charset="0"/>
            </a:endParaRPr>
          </a:p>
        </p:txBody>
      </p:sp>
      <p:sp>
        <p:nvSpPr>
          <p:cNvPr id="4" name="Rectángulo 3">
            <a:extLst>
              <a:ext uri="{FF2B5EF4-FFF2-40B4-BE49-F238E27FC236}">
                <a16:creationId xmlns:a16="http://schemas.microsoft.com/office/drawing/2014/main" id="{AD1DB7B8-91D5-497A-8C62-AEF3325C3509}"/>
              </a:ext>
            </a:extLst>
          </p:cNvPr>
          <p:cNvSpPr/>
          <p:nvPr/>
        </p:nvSpPr>
        <p:spPr>
          <a:xfrm>
            <a:off x="246026" y="482505"/>
            <a:ext cx="6565580" cy="584775"/>
          </a:xfrm>
          <a:prstGeom prst="rect">
            <a:avLst/>
          </a:prstGeom>
        </p:spPr>
        <p:txBody>
          <a:bodyPr wrap="none">
            <a:spAutoFit/>
          </a:bodyPr>
          <a:lstStyle/>
          <a:p>
            <a:pPr marL="457200" indent="-457200">
              <a:buFont typeface="Courier New" panose="02070309020205020404" pitchFamily="49" charset="0"/>
              <a:buChar char="o"/>
            </a:pPr>
            <a:r>
              <a:rPr lang="es-ES" sz="3200" b="1" dirty="0">
                <a:solidFill>
                  <a:schemeClr val="bg1"/>
                </a:solidFill>
              </a:rPr>
              <a:t>Sistemas de directorios jerárquicos</a:t>
            </a:r>
            <a:endParaRPr lang="es-DO" sz="3200" b="1" dirty="0">
              <a:solidFill>
                <a:schemeClr val="bg1"/>
              </a:solidFill>
            </a:endParaRPr>
          </a:p>
        </p:txBody>
      </p:sp>
      <p:pic>
        <p:nvPicPr>
          <p:cNvPr id="5122" name="Picture 2" descr="Related image">
            <a:extLst>
              <a:ext uri="{FF2B5EF4-FFF2-40B4-BE49-F238E27FC236}">
                <a16:creationId xmlns:a16="http://schemas.microsoft.com/office/drawing/2014/main" id="{F39F2220-8284-4482-8A85-550D5061F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491" y="4177328"/>
            <a:ext cx="1824498" cy="18244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pps png">
            <a:extLst>
              <a:ext uri="{FF2B5EF4-FFF2-40B4-BE49-F238E27FC236}">
                <a16:creationId xmlns:a16="http://schemas.microsoft.com/office/drawing/2014/main" id="{37F0E94E-FF22-4121-A5B9-71E0CE6B34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657"/>
          <a:stretch/>
        </p:blipFill>
        <p:spPr bwMode="auto">
          <a:xfrm rot="5046811">
            <a:off x="8187097" y="3369065"/>
            <a:ext cx="3008817" cy="311652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lated image">
            <a:extLst>
              <a:ext uri="{FF2B5EF4-FFF2-40B4-BE49-F238E27FC236}">
                <a16:creationId xmlns:a16="http://schemas.microsoft.com/office/drawing/2014/main" id="{1E82EAB7-8C1E-4F88-9182-17D653D815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814" r="8222" b="30717"/>
          <a:stretch/>
        </p:blipFill>
        <p:spPr bwMode="auto">
          <a:xfrm rot="10800000">
            <a:off x="6823588" y="0"/>
            <a:ext cx="3362632" cy="417732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Related image">
            <a:extLst>
              <a:ext uri="{FF2B5EF4-FFF2-40B4-BE49-F238E27FC236}">
                <a16:creationId xmlns:a16="http://schemas.microsoft.com/office/drawing/2014/main" id="{11743AD3-BDD2-4172-B782-2906E2D6585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646" y="6075721"/>
            <a:ext cx="782279" cy="78227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video png icon">
            <a:extLst>
              <a:ext uri="{FF2B5EF4-FFF2-40B4-BE49-F238E27FC236}">
                <a16:creationId xmlns:a16="http://schemas.microsoft.com/office/drawing/2014/main" id="{685AC91E-ABB4-44BD-A681-2278586C732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2472" y="5605664"/>
            <a:ext cx="683528" cy="68352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image png icon">
            <a:extLst>
              <a:ext uri="{FF2B5EF4-FFF2-40B4-BE49-F238E27FC236}">
                <a16:creationId xmlns:a16="http://schemas.microsoft.com/office/drawing/2014/main" id="{4380BD2F-7F00-4096-866F-BAFF2660F9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2413" y="6125838"/>
            <a:ext cx="782279" cy="78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63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 name="矩形 38"/>
          <p:cNvSpPr/>
          <p:nvPr/>
        </p:nvSpPr>
        <p:spPr>
          <a:xfrm>
            <a:off x="7659553" y="707831"/>
            <a:ext cx="4286642" cy="5546455"/>
          </a:xfrm>
          <a:prstGeom prst="rect">
            <a:avLst/>
          </a:prstGeom>
        </p:spPr>
        <p:txBody>
          <a:bodyPr wrap="square">
            <a:spAutoFit/>
          </a:bodyPr>
          <a:lstStyle/>
          <a:p>
            <a:pPr algn="just">
              <a:lnSpc>
                <a:spcPct val="150000"/>
              </a:lnSpc>
            </a:pPr>
            <a:r>
              <a:rPr lang="es-ES" altLang="zh-CN" sz="2400" kern="100" dirty="0">
                <a:solidFill>
                  <a:srgbClr val="FFFFFF"/>
                </a:solidFill>
                <a:ea typeface="微软雅黑 Light" panose="020B0502040204020203" pitchFamily="34" charset="-122"/>
                <a:cs typeface="Times New Roman" panose="02020603050405020304" pitchFamily="18" charset="0"/>
              </a:rPr>
              <a:t>En consecuencia, se necesita una forma de agrupar los archivos relacionados.</a:t>
            </a:r>
          </a:p>
          <a:p>
            <a:pPr algn="just">
              <a:lnSpc>
                <a:spcPct val="150000"/>
              </a:lnSpc>
            </a:pPr>
            <a:endParaRPr lang="es-ES" altLang="zh-CN" sz="2400" kern="100" dirty="0">
              <a:solidFill>
                <a:srgbClr val="FFFFFF"/>
              </a:solidFill>
              <a:ea typeface="微软雅黑 Light" panose="020B0502040204020203" pitchFamily="34" charset="-122"/>
              <a:cs typeface="Times New Roman" panose="02020603050405020304" pitchFamily="18" charset="0"/>
            </a:endParaRPr>
          </a:p>
          <a:p>
            <a:pPr algn="ctr">
              <a:lnSpc>
                <a:spcPct val="150000"/>
              </a:lnSpc>
            </a:pPr>
            <a:r>
              <a:rPr lang="es-ES" altLang="zh-CN" sz="3600" b="1" kern="100" dirty="0">
                <a:solidFill>
                  <a:srgbClr val="FFFFFF"/>
                </a:solidFill>
                <a:ea typeface="微软雅黑 Light" panose="020B0502040204020203" pitchFamily="34" charset="-122"/>
                <a:cs typeface="Times New Roman" panose="02020603050405020304" pitchFamily="18" charset="0"/>
              </a:rPr>
              <a:t>Lo que se necesita es una jerarquía (es decir, un árbol de directorios)</a:t>
            </a:r>
            <a:endParaRPr lang="zh-CN" altLang="zh-CN" sz="3600" b="1" kern="100" dirty="0">
              <a:solidFill>
                <a:srgbClr val="FFFFFF"/>
              </a:solidFill>
              <a:ea typeface="微软雅黑 Light" panose="020B0502040204020203" pitchFamily="34" charset="-122"/>
              <a:cs typeface="Times New Roman" panose="02020603050405020304" pitchFamily="18" charset="0"/>
            </a:endParaRPr>
          </a:p>
        </p:txBody>
      </p:sp>
      <p:pic>
        <p:nvPicPr>
          <p:cNvPr id="8" name="Picture 2" descr="Image result for folder hierarchy">
            <a:extLst>
              <a:ext uri="{FF2B5EF4-FFF2-40B4-BE49-F238E27FC236}">
                <a16:creationId xmlns:a16="http://schemas.microsoft.com/office/drawing/2014/main" id="{1B853326-D81A-4722-B54A-E702F8B1B3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99" y="707831"/>
            <a:ext cx="6956968" cy="515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pic>
        <p:nvPicPr>
          <p:cNvPr id="8" name="Picture 2" descr="Image result for folder hierarchy">
            <a:extLst>
              <a:ext uri="{FF2B5EF4-FFF2-40B4-BE49-F238E27FC236}">
                <a16:creationId xmlns:a16="http://schemas.microsoft.com/office/drawing/2014/main" id="{1B853326-D81A-4722-B54A-E702F8B1B3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07830"/>
            <a:ext cx="6956968" cy="515065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38"/>
          <p:cNvSpPr/>
          <p:nvPr/>
        </p:nvSpPr>
        <p:spPr>
          <a:xfrm>
            <a:off x="7669385" y="1331408"/>
            <a:ext cx="4286642" cy="3903504"/>
          </a:xfrm>
          <a:prstGeom prst="rect">
            <a:avLst/>
          </a:prstGeom>
        </p:spPr>
        <p:txBody>
          <a:bodyPr wrap="square">
            <a:spAutoFit/>
          </a:bodyPr>
          <a:lstStyle/>
          <a:p>
            <a:pPr algn="just">
              <a:lnSpc>
                <a:spcPct val="150000"/>
              </a:lnSpc>
            </a:pPr>
            <a:r>
              <a:rPr lang="es-ES" altLang="zh-CN" sz="2800" kern="100" dirty="0">
                <a:solidFill>
                  <a:srgbClr val="FFFFFF"/>
                </a:solidFill>
                <a:ea typeface="微软雅黑 Light" panose="020B0502040204020203" pitchFamily="34" charset="-122"/>
                <a:cs typeface="Times New Roman" panose="02020603050405020304" pitchFamily="18" charset="0"/>
              </a:rPr>
              <a:t>Los directorios están organizados de manera jerárquica partiendo de un directorio raíz del que van colgando el resto de directorios.</a:t>
            </a:r>
          </a:p>
        </p:txBody>
      </p:sp>
      <p:sp>
        <p:nvSpPr>
          <p:cNvPr id="2" name="Forma libre: forma 1">
            <a:extLst>
              <a:ext uri="{FF2B5EF4-FFF2-40B4-BE49-F238E27FC236}">
                <a16:creationId xmlns:a16="http://schemas.microsoft.com/office/drawing/2014/main" id="{B233ACA5-F1D1-4C37-9D6F-DDD90E4BA3A6}"/>
              </a:ext>
            </a:extLst>
          </p:cNvPr>
          <p:cNvSpPr/>
          <p:nvPr/>
        </p:nvSpPr>
        <p:spPr>
          <a:xfrm>
            <a:off x="2379406" y="589935"/>
            <a:ext cx="1470655" cy="1366684"/>
          </a:xfrm>
          <a:custGeom>
            <a:avLst/>
            <a:gdLst>
              <a:gd name="connsiteX0" fmla="*/ 275304 w 1470655"/>
              <a:gd name="connsiteY0" fmla="*/ 78659 h 1366684"/>
              <a:gd name="connsiteX1" fmla="*/ 226142 w 1470655"/>
              <a:gd name="connsiteY1" fmla="*/ 108155 h 1366684"/>
              <a:gd name="connsiteX2" fmla="*/ 167149 w 1470655"/>
              <a:gd name="connsiteY2" fmla="*/ 127820 h 1366684"/>
              <a:gd name="connsiteX3" fmla="*/ 108155 w 1470655"/>
              <a:gd name="connsiteY3" fmla="*/ 157317 h 1366684"/>
              <a:gd name="connsiteX4" fmla="*/ 49162 w 1470655"/>
              <a:gd name="connsiteY4" fmla="*/ 216310 h 1366684"/>
              <a:gd name="connsiteX5" fmla="*/ 29497 w 1470655"/>
              <a:gd name="connsiteY5" fmla="*/ 255639 h 1366684"/>
              <a:gd name="connsiteX6" fmla="*/ 19665 w 1470655"/>
              <a:gd name="connsiteY6" fmla="*/ 285136 h 1366684"/>
              <a:gd name="connsiteX7" fmla="*/ 0 w 1470655"/>
              <a:gd name="connsiteY7" fmla="*/ 314633 h 1366684"/>
              <a:gd name="connsiteX8" fmla="*/ 9833 w 1470655"/>
              <a:gd name="connsiteY8" fmla="*/ 550607 h 1366684"/>
              <a:gd name="connsiteX9" fmla="*/ 39329 w 1470655"/>
              <a:gd name="connsiteY9" fmla="*/ 707923 h 1366684"/>
              <a:gd name="connsiteX10" fmla="*/ 58994 w 1470655"/>
              <a:gd name="connsiteY10" fmla="*/ 737420 h 1366684"/>
              <a:gd name="connsiteX11" fmla="*/ 78659 w 1470655"/>
              <a:gd name="connsiteY11" fmla="*/ 825910 h 1366684"/>
              <a:gd name="connsiteX12" fmla="*/ 88491 w 1470655"/>
              <a:gd name="connsiteY12" fmla="*/ 865239 h 1366684"/>
              <a:gd name="connsiteX13" fmla="*/ 127820 w 1470655"/>
              <a:gd name="connsiteY13" fmla="*/ 924233 h 1366684"/>
              <a:gd name="connsiteX14" fmla="*/ 147484 w 1470655"/>
              <a:gd name="connsiteY14" fmla="*/ 953730 h 1366684"/>
              <a:gd name="connsiteX15" fmla="*/ 186813 w 1470655"/>
              <a:gd name="connsiteY15" fmla="*/ 1012723 h 1366684"/>
              <a:gd name="connsiteX16" fmla="*/ 226142 w 1470655"/>
              <a:gd name="connsiteY16" fmla="*/ 1071717 h 1366684"/>
              <a:gd name="connsiteX17" fmla="*/ 265471 w 1470655"/>
              <a:gd name="connsiteY17" fmla="*/ 1130710 h 1366684"/>
              <a:gd name="connsiteX18" fmla="*/ 285136 w 1470655"/>
              <a:gd name="connsiteY18" fmla="*/ 1160207 h 1366684"/>
              <a:gd name="connsiteX19" fmla="*/ 373626 w 1470655"/>
              <a:gd name="connsiteY19" fmla="*/ 1258530 h 1366684"/>
              <a:gd name="connsiteX20" fmla="*/ 432620 w 1470655"/>
              <a:gd name="connsiteY20" fmla="*/ 1278194 h 1366684"/>
              <a:gd name="connsiteX21" fmla="*/ 550607 w 1470655"/>
              <a:gd name="connsiteY21" fmla="*/ 1337188 h 1366684"/>
              <a:gd name="connsiteX22" fmla="*/ 589936 w 1470655"/>
              <a:gd name="connsiteY22" fmla="*/ 1356852 h 1366684"/>
              <a:gd name="connsiteX23" fmla="*/ 678426 w 1470655"/>
              <a:gd name="connsiteY23" fmla="*/ 1366684 h 1366684"/>
              <a:gd name="connsiteX24" fmla="*/ 1150375 w 1470655"/>
              <a:gd name="connsiteY24" fmla="*/ 1356852 h 1366684"/>
              <a:gd name="connsiteX25" fmla="*/ 1209368 w 1470655"/>
              <a:gd name="connsiteY25" fmla="*/ 1337188 h 1366684"/>
              <a:gd name="connsiteX26" fmla="*/ 1268362 w 1470655"/>
              <a:gd name="connsiteY26" fmla="*/ 1288026 h 1366684"/>
              <a:gd name="connsiteX27" fmla="*/ 1297859 w 1470655"/>
              <a:gd name="connsiteY27" fmla="*/ 1258530 h 1366684"/>
              <a:gd name="connsiteX28" fmla="*/ 1406013 w 1470655"/>
              <a:gd name="connsiteY28" fmla="*/ 1091381 h 1366684"/>
              <a:gd name="connsiteX29" fmla="*/ 1425678 w 1470655"/>
              <a:gd name="connsiteY29" fmla="*/ 1032388 h 1366684"/>
              <a:gd name="connsiteX30" fmla="*/ 1435510 w 1470655"/>
              <a:gd name="connsiteY30" fmla="*/ 993059 h 1366684"/>
              <a:gd name="connsiteX31" fmla="*/ 1455175 w 1470655"/>
              <a:gd name="connsiteY31" fmla="*/ 934065 h 1366684"/>
              <a:gd name="connsiteX32" fmla="*/ 1455175 w 1470655"/>
              <a:gd name="connsiteY32" fmla="*/ 560439 h 1366684"/>
              <a:gd name="connsiteX33" fmla="*/ 1435510 w 1470655"/>
              <a:gd name="connsiteY33" fmla="*/ 393291 h 1366684"/>
              <a:gd name="connsiteX34" fmla="*/ 1415846 w 1470655"/>
              <a:gd name="connsiteY34" fmla="*/ 314633 h 1366684"/>
              <a:gd name="connsiteX35" fmla="*/ 1376517 w 1470655"/>
              <a:gd name="connsiteY35" fmla="*/ 255639 h 1366684"/>
              <a:gd name="connsiteX36" fmla="*/ 1307691 w 1470655"/>
              <a:gd name="connsiteY36" fmla="*/ 206478 h 1366684"/>
              <a:gd name="connsiteX37" fmla="*/ 1278194 w 1470655"/>
              <a:gd name="connsiteY37" fmla="*/ 186813 h 1366684"/>
              <a:gd name="connsiteX38" fmla="*/ 1209368 w 1470655"/>
              <a:gd name="connsiteY38" fmla="*/ 167149 h 1366684"/>
              <a:gd name="connsiteX39" fmla="*/ 1140542 w 1470655"/>
              <a:gd name="connsiteY39" fmla="*/ 127820 h 1366684"/>
              <a:gd name="connsiteX40" fmla="*/ 1111046 w 1470655"/>
              <a:gd name="connsiteY40" fmla="*/ 117988 h 1366684"/>
              <a:gd name="connsiteX41" fmla="*/ 1042220 w 1470655"/>
              <a:gd name="connsiteY41" fmla="*/ 88491 h 1366684"/>
              <a:gd name="connsiteX42" fmla="*/ 1012723 w 1470655"/>
              <a:gd name="connsiteY42" fmla="*/ 68826 h 1366684"/>
              <a:gd name="connsiteX43" fmla="*/ 924233 w 1470655"/>
              <a:gd name="connsiteY43" fmla="*/ 49162 h 1366684"/>
              <a:gd name="connsiteX44" fmla="*/ 894736 w 1470655"/>
              <a:gd name="connsiteY44" fmla="*/ 39330 h 1366684"/>
              <a:gd name="connsiteX45" fmla="*/ 855407 w 1470655"/>
              <a:gd name="connsiteY45" fmla="*/ 29497 h 1366684"/>
              <a:gd name="connsiteX46" fmla="*/ 825910 w 1470655"/>
              <a:gd name="connsiteY46" fmla="*/ 19665 h 1366684"/>
              <a:gd name="connsiteX47" fmla="*/ 747252 w 1470655"/>
              <a:gd name="connsiteY47" fmla="*/ 9833 h 1366684"/>
              <a:gd name="connsiteX48" fmla="*/ 688259 w 1470655"/>
              <a:gd name="connsiteY48" fmla="*/ 0 h 1366684"/>
              <a:gd name="connsiteX49" fmla="*/ 353962 w 1470655"/>
              <a:gd name="connsiteY49" fmla="*/ 9833 h 1366684"/>
              <a:gd name="connsiteX50" fmla="*/ 324465 w 1470655"/>
              <a:gd name="connsiteY50" fmla="*/ 19665 h 1366684"/>
              <a:gd name="connsiteX51" fmla="*/ 285136 w 1470655"/>
              <a:gd name="connsiteY51" fmla="*/ 29497 h 1366684"/>
              <a:gd name="connsiteX52" fmla="*/ 186813 w 1470655"/>
              <a:gd name="connsiteY52" fmla="*/ 98323 h 1366684"/>
              <a:gd name="connsiteX53" fmla="*/ 127820 w 1470655"/>
              <a:gd name="connsiteY53" fmla="*/ 157317 h 1366684"/>
              <a:gd name="connsiteX54" fmla="*/ 98323 w 1470655"/>
              <a:gd name="connsiteY54" fmla="*/ 186813 h 136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70655" h="1366684">
                <a:moveTo>
                  <a:pt x="275304" y="78659"/>
                </a:moveTo>
                <a:cubicBezTo>
                  <a:pt x="258917" y="88491"/>
                  <a:pt x="243540" y="100247"/>
                  <a:pt x="226142" y="108155"/>
                </a:cubicBezTo>
                <a:cubicBezTo>
                  <a:pt x="207272" y="116732"/>
                  <a:pt x="184396" y="116322"/>
                  <a:pt x="167149" y="127820"/>
                </a:cubicBezTo>
                <a:cubicBezTo>
                  <a:pt x="129028" y="153233"/>
                  <a:pt x="148862" y="143747"/>
                  <a:pt x="108155" y="157317"/>
                </a:cubicBezTo>
                <a:cubicBezTo>
                  <a:pt x="88491" y="176981"/>
                  <a:pt x="61599" y="191436"/>
                  <a:pt x="49162" y="216310"/>
                </a:cubicBezTo>
                <a:cubicBezTo>
                  <a:pt x="42607" y="229420"/>
                  <a:pt x="35271" y="242167"/>
                  <a:pt x="29497" y="255639"/>
                </a:cubicBezTo>
                <a:cubicBezTo>
                  <a:pt x="25414" y="265165"/>
                  <a:pt x="24300" y="275866"/>
                  <a:pt x="19665" y="285136"/>
                </a:cubicBezTo>
                <a:cubicBezTo>
                  <a:pt x="14380" y="295705"/>
                  <a:pt x="6555" y="304801"/>
                  <a:pt x="0" y="314633"/>
                </a:cubicBezTo>
                <a:cubicBezTo>
                  <a:pt x="3278" y="393291"/>
                  <a:pt x="5210" y="472017"/>
                  <a:pt x="9833" y="550607"/>
                </a:cubicBezTo>
                <a:cubicBezTo>
                  <a:pt x="11730" y="582859"/>
                  <a:pt x="15541" y="672241"/>
                  <a:pt x="39329" y="707923"/>
                </a:cubicBezTo>
                <a:lnTo>
                  <a:pt x="58994" y="737420"/>
                </a:lnTo>
                <a:cubicBezTo>
                  <a:pt x="82972" y="833335"/>
                  <a:pt x="53694" y="713569"/>
                  <a:pt x="78659" y="825910"/>
                </a:cubicBezTo>
                <a:cubicBezTo>
                  <a:pt x="81590" y="839101"/>
                  <a:pt x="82448" y="853152"/>
                  <a:pt x="88491" y="865239"/>
                </a:cubicBezTo>
                <a:cubicBezTo>
                  <a:pt x="99060" y="886378"/>
                  <a:pt x="114710" y="904568"/>
                  <a:pt x="127820" y="924233"/>
                </a:cubicBezTo>
                <a:cubicBezTo>
                  <a:pt x="134375" y="934065"/>
                  <a:pt x="143747" y="942520"/>
                  <a:pt x="147484" y="953730"/>
                </a:cubicBezTo>
                <a:cubicBezTo>
                  <a:pt x="166290" y="1010141"/>
                  <a:pt x="143850" y="957484"/>
                  <a:pt x="186813" y="1012723"/>
                </a:cubicBezTo>
                <a:cubicBezTo>
                  <a:pt x="201323" y="1031379"/>
                  <a:pt x="213032" y="1052052"/>
                  <a:pt x="226142" y="1071717"/>
                </a:cubicBezTo>
                <a:lnTo>
                  <a:pt x="265471" y="1130710"/>
                </a:lnTo>
                <a:lnTo>
                  <a:pt x="285136" y="1160207"/>
                </a:lnTo>
                <a:cubicBezTo>
                  <a:pt x="306735" y="1192606"/>
                  <a:pt x="340545" y="1247503"/>
                  <a:pt x="373626" y="1258530"/>
                </a:cubicBezTo>
                <a:lnTo>
                  <a:pt x="432620" y="1278194"/>
                </a:lnTo>
                <a:cubicBezTo>
                  <a:pt x="601665" y="1390892"/>
                  <a:pt x="387795" y="1255784"/>
                  <a:pt x="550607" y="1337188"/>
                </a:cubicBezTo>
                <a:cubicBezTo>
                  <a:pt x="563717" y="1343743"/>
                  <a:pt x="575654" y="1353556"/>
                  <a:pt x="589936" y="1356852"/>
                </a:cubicBezTo>
                <a:cubicBezTo>
                  <a:pt x="618854" y="1363525"/>
                  <a:pt x="648929" y="1363407"/>
                  <a:pt x="678426" y="1366684"/>
                </a:cubicBezTo>
                <a:cubicBezTo>
                  <a:pt x="835742" y="1363407"/>
                  <a:pt x="993267" y="1365580"/>
                  <a:pt x="1150375" y="1356852"/>
                </a:cubicBezTo>
                <a:cubicBezTo>
                  <a:pt x="1171071" y="1355702"/>
                  <a:pt x="1209368" y="1337188"/>
                  <a:pt x="1209368" y="1337188"/>
                </a:cubicBezTo>
                <a:cubicBezTo>
                  <a:pt x="1295534" y="1251022"/>
                  <a:pt x="1186237" y="1356462"/>
                  <a:pt x="1268362" y="1288026"/>
                </a:cubicBezTo>
                <a:cubicBezTo>
                  <a:pt x="1279044" y="1279124"/>
                  <a:pt x="1288957" y="1269212"/>
                  <a:pt x="1297859" y="1258530"/>
                </a:cubicBezTo>
                <a:cubicBezTo>
                  <a:pt x="1340859" y="1206930"/>
                  <a:pt x="1384349" y="1156371"/>
                  <a:pt x="1406013" y="1091381"/>
                </a:cubicBezTo>
                <a:cubicBezTo>
                  <a:pt x="1412568" y="1071717"/>
                  <a:pt x="1420651" y="1052497"/>
                  <a:pt x="1425678" y="1032388"/>
                </a:cubicBezTo>
                <a:cubicBezTo>
                  <a:pt x="1428955" y="1019278"/>
                  <a:pt x="1431627" y="1006002"/>
                  <a:pt x="1435510" y="993059"/>
                </a:cubicBezTo>
                <a:cubicBezTo>
                  <a:pt x="1441466" y="973205"/>
                  <a:pt x="1455175" y="934065"/>
                  <a:pt x="1455175" y="934065"/>
                </a:cubicBezTo>
                <a:cubicBezTo>
                  <a:pt x="1481594" y="775543"/>
                  <a:pt x="1469115" y="874084"/>
                  <a:pt x="1455175" y="560439"/>
                </a:cubicBezTo>
                <a:cubicBezTo>
                  <a:pt x="1448269" y="405048"/>
                  <a:pt x="1454453" y="478535"/>
                  <a:pt x="1435510" y="393291"/>
                </a:cubicBezTo>
                <a:cubicBezTo>
                  <a:pt x="1432282" y="378764"/>
                  <a:pt x="1425606" y="332202"/>
                  <a:pt x="1415846" y="314633"/>
                </a:cubicBezTo>
                <a:cubicBezTo>
                  <a:pt x="1404368" y="293973"/>
                  <a:pt x="1396182" y="268748"/>
                  <a:pt x="1376517" y="255639"/>
                </a:cubicBezTo>
                <a:cubicBezTo>
                  <a:pt x="1307020" y="209310"/>
                  <a:pt x="1393035" y="267438"/>
                  <a:pt x="1307691" y="206478"/>
                </a:cubicBezTo>
                <a:cubicBezTo>
                  <a:pt x="1298075" y="199609"/>
                  <a:pt x="1288763" y="192098"/>
                  <a:pt x="1278194" y="186813"/>
                </a:cubicBezTo>
                <a:cubicBezTo>
                  <a:pt x="1264090" y="179761"/>
                  <a:pt x="1221968" y="170299"/>
                  <a:pt x="1209368" y="167149"/>
                </a:cubicBezTo>
                <a:cubicBezTo>
                  <a:pt x="1179743" y="147399"/>
                  <a:pt x="1175473" y="142790"/>
                  <a:pt x="1140542" y="127820"/>
                </a:cubicBezTo>
                <a:cubicBezTo>
                  <a:pt x="1131016" y="123738"/>
                  <a:pt x="1120572" y="122071"/>
                  <a:pt x="1111046" y="117988"/>
                </a:cubicBezTo>
                <a:cubicBezTo>
                  <a:pt x="1026003" y="81540"/>
                  <a:pt x="1111392" y="111547"/>
                  <a:pt x="1042220" y="88491"/>
                </a:cubicBezTo>
                <a:cubicBezTo>
                  <a:pt x="1032388" y="81936"/>
                  <a:pt x="1023292" y="74111"/>
                  <a:pt x="1012723" y="68826"/>
                </a:cubicBezTo>
                <a:cubicBezTo>
                  <a:pt x="986164" y="55547"/>
                  <a:pt x="951419" y="55203"/>
                  <a:pt x="924233" y="49162"/>
                </a:cubicBezTo>
                <a:cubicBezTo>
                  <a:pt x="914116" y="46914"/>
                  <a:pt x="904701" y="42177"/>
                  <a:pt x="894736" y="39330"/>
                </a:cubicBezTo>
                <a:cubicBezTo>
                  <a:pt x="881743" y="35618"/>
                  <a:pt x="868400" y="33209"/>
                  <a:pt x="855407" y="29497"/>
                </a:cubicBezTo>
                <a:cubicBezTo>
                  <a:pt x="845442" y="26650"/>
                  <a:pt x="836107" y="21519"/>
                  <a:pt x="825910" y="19665"/>
                </a:cubicBezTo>
                <a:cubicBezTo>
                  <a:pt x="799913" y="14938"/>
                  <a:pt x="773410" y="13570"/>
                  <a:pt x="747252" y="9833"/>
                </a:cubicBezTo>
                <a:cubicBezTo>
                  <a:pt x="727517" y="7014"/>
                  <a:pt x="707923" y="3278"/>
                  <a:pt x="688259" y="0"/>
                </a:cubicBezTo>
                <a:cubicBezTo>
                  <a:pt x="576827" y="3278"/>
                  <a:pt x="465280" y="3816"/>
                  <a:pt x="353962" y="9833"/>
                </a:cubicBezTo>
                <a:cubicBezTo>
                  <a:pt x="343613" y="10392"/>
                  <a:pt x="334430" y="16818"/>
                  <a:pt x="324465" y="19665"/>
                </a:cubicBezTo>
                <a:cubicBezTo>
                  <a:pt x="311472" y="23377"/>
                  <a:pt x="298246" y="26220"/>
                  <a:pt x="285136" y="29497"/>
                </a:cubicBezTo>
                <a:cubicBezTo>
                  <a:pt x="266498" y="41922"/>
                  <a:pt x="207613" y="79603"/>
                  <a:pt x="186813" y="98323"/>
                </a:cubicBezTo>
                <a:cubicBezTo>
                  <a:pt x="166142" y="116927"/>
                  <a:pt x="143247" y="134178"/>
                  <a:pt x="127820" y="157317"/>
                </a:cubicBezTo>
                <a:cubicBezTo>
                  <a:pt x="106337" y="189540"/>
                  <a:pt x="119972" y="186813"/>
                  <a:pt x="98323" y="186813"/>
                </a:cubicBezTo>
              </a:path>
            </a:pathLst>
          </a:custGeom>
          <a:ln w="57150">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58320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0套多彩微立体商务PPT图表合集"/>
</p:tagLst>
</file>

<file path=ppt/theme/theme1.xml><?xml version="1.0" encoding="utf-8"?>
<a:theme xmlns:a="http://schemas.openxmlformats.org/drawingml/2006/main" name="Office 主题">
  <a:themeElements>
    <a:clrScheme name="平面图表4配色(合集配色)">
      <a:dk1>
        <a:sysClr val="windowText" lastClr="000000"/>
      </a:dk1>
      <a:lt1>
        <a:sysClr val="window" lastClr="FFFFFF"/>
      </a:lt1>
      <a:dk2>
        <a:srgbClr val="44546A"/>
      </a:dk2>
      <a:lt2>
        <a:srgbClr val="E7E6E6"/>
      </a:lt2>
      <a:accent1>
        <a:srgbClr val="3DBCC0"/>
      </a:accent1>
      <a:accent2>
        <a:srgbClr val="FFC535"/>
      </a:accent2>
      <a:accent3>
        <a:srgbClr val="EB7513"/>
      </a:accent3>
      <a:accent4>
        <a:srgbClr val="C8C2AC"/>
      </a:accent4>
      <a:accent5>
        <a:srgbClr val="76AFAF"/>
      </a:accent5>
      <a:accent6>
        <a:srgbClr val="F4EFD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smtClean="0">
            <a:solidFill>
              <a:schemeClr val="tx1">
                <a:lumMod val="50000"/>
                <a:lumOff val="50000"/>
              </a:schemeClr>
            </a:solidFill>
            <a:latin typeface="微软雅黑 Light" panose="020B0502040204020203" pitchFamily="34" charset="-122"/>
            <a:ea typeface="微软雅黑 Light" panose="020B0502040204020203"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0_New theme">
      <a:dk1>
        <a:srgbClr val="262626"/>
      </a:dk1>
      <a:lt1>
        <a:srgbClr val="FFFFFF"/>
      </a:lt1>
      <a:dk2>
        <a:srgbClr val="262626"/>
      </a:dk2>
      <a:lt2>
        <a:srgbClr val="FFFFFF"/>
      </a:lt2>
      <a:accent1>
        <a:srgbClr val="237DB9"/>
      </a:accent1>
      <a:accent2>
        <a:srgbClr val="15AA96"/>
      </a:accent2>
      <a:accent3>
        <a:srgbClr val="9BB955"/>
      </a:accent3>
      <a:accent4>
        <a:srgbClr val="F19B14"/>
      </a:accent4>
      <a:accent5>
        <a:srgbClr val="BE382C"/>
      </a:accent5>
      <a:accent6>
        <a:srgbClr val="633247"/>
      </a:accent6>
      <a:hlink>
        <a:srgbClr val="FFFFFF"/>
      </a:hlink>
      <a:folHlink>
        <a:srgbClr val="595959"/>
      </a:folHlink>
    </a:clrScheme>
    <a:fontScheme name="Roboto">
      <a:majorFont>
        <a:latin typeface="Roboto Medium"/>
        <a:ea typeface=""/>
        <a:cs typeface="FontAwesome"/>
      </a:majorFont>
      <a:minorFont>
        <a:latin typeface="Roboto Condensed"/>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634</Words>
  <Application>Microsoft Office PowerPoint</Application>
  <PresentationFormat>Panorámica</PresentationFormat>
  <Paragraphs>80</Paragraphs>
  <Slides>14</Slides>
  <Notes>12</Notes>
  <HiddenSlides>0</HiddenSlides>
  <MMClips>1</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14</vt:i4>
      </vt:variant>
    </vt:vector>
  </HeadingPairs>
  <TitlesOfParts>
    <vt:vector size="25" baseType="lpstr">
      <vt:lpstr>微软雅黑 Light</vt:lpstr>
      <vt:lpstr>Arial</vt:lpstr>
      <vt:lpstr>Calibri</vt:lpstr>
      <vt:lpstr>Calibri Light</vt:lpstr>
      <vt:lpstr>Courier New</vt:lpstr>
      <vt:lpstr>FontAwesome</vt:lpstr>
      <vt:lpstr>Roboto Condensed</vt:lpstr>
      <vt:lpstr>Roboto Medium</vt:lpstr>
      <vt:lpstr>Roboto Medium (Títulos)</vt:lpstr>
      <vt:lpstr>Office 主题</vt:lpstr>
      <vt:lpstr>Custom Design</vt:lpstr>
      <vt:lpstr>Presentación de PowerPoint</vt:lpstr>
      <vt:lpstr>SISTEMAS DE ARCHIVOS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30套多彩微立体商务PPT图表合集</dc:title>
  <dc:creator>杨桉楠</dc:creator>
  <cp:lastModifiedBy>Pablo Melvin Trinidad</cp:lastModifiedBy>
  <cp:revision>288</cp:revision>
  <dcterms:created xsi:type="dcterms:W3CDTF">2014-11-04T13:58:00Z</dcterms:created>
  <dcterms:modified xsi:type="dcterms:W3CDTF">2023-03-15T20:11:18Z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